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1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464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359" r:id="rId84"/>
    <p:sldId id="360" r:id="rId85"/>
    <p:sldId id="361" r:id="rId86"/>
    <p:sldId id="362" r:id="rId87"/>
    <p:sldId id="363" r:id="rId88"/>
    <p:sldId id="364" r:id="rId89"/>
    <p:sldId id="365" r:id="rId90"/>
    <p:sldId id="366" r:id="rId91"/>
    <p:sldId id="367" r:id="rId92"/>
    <p:sldId id="368" r:id="rId93"/>
    <p:sldId id="369" r:id="rId94"/>
    <p:sldId id="370" r:id="rId95"/>
    <p:sldId id="371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380" r:id="rId105"/>
    <p:sldId id="381" r:id="rId106"/>
    <p:sldId id="382" r:id="rId107"/>
    <p:sldId id="383" r:id="rId108"/>
    <p:sldId id="384" r:id="rId109"/>
    <p:sldId id="385" r:id="rId110"/>
    <p:sldId id="386" r:id="rId111"/>
    <p:sldId id="387" r:id="rId112"/>
    <p:sldId id="388" r:id="rId113"/>
    <p:sldId id="389" r:id="rId114"/>
    <p:sldId id="390" r:id="rId115"/>
    <p:sldId id="391" r:id="rId116"/>
    <p:sldId id="465" r:id="rId117"/>
    <p:sldId id="466" r:id="rId118"/>
    <p:sldId id="392" r:id="rId119"/>
    <p:sldId id="393" r:id="rId120"/>
    <p:sldId id="394" r:id="rId121"/>
    <p:sldId id="395" r:id="rId122"/>
    <p:sldId id="396" r:id="rId123"/>
    <p:sldId id="397" r:id="rId124"/>
    <p:sldId id="398" r:id="rId125"/>
    <p:sldId id="399" r:id="rId126"/>
    <p:sldId id="400" r:id="rId127"/>
    <p:sldId id="401" r:id="rId128"/>
    <p:sldId id="402" r:id="rId129"/>
    <p:sldId id="403" r:id="rId130"/>
    <p:sldId id="404" r:id="rId131"/>
    <p:sldId id="405" r:id="rId132"/>
    <p:sldId id="406" r:id="rId133"/>
    <p:sldId id="407" r:id="rId134"/>
    <p:sldId id="408" r:id="rId135"/>
    <p:sldId id="409" r:id="rId136"/>
    <p:sldId id="410" r:id="rId137"/>
    <p:sldId id="411" r:id="rId138"/>
    <p:sldId id="412" r:id="rId139"/>
    <p:sldId id="413" r:id="rId140"/>
    <p:sldId id="414" r:id="rId141"/>
    <p:sldId id="415" r:id="rId142"/>
    <p:sldId id="416" r:id="rId143"/>
    <p:sldId id="417" r:id="rId144"/>
    <p:sldId id="418" r:id="rId145"/>
    <p:sldId id="419" r:id="rId146"/>
    <p:sldId id="420" r:id="rId147"/>
    <p:sldId id="421" r:id="rId148"/>
    <p:sldId id="422" r:id="rId149"/>
    <p:sldId id="423" r:id="rId150"/>
    <p:sldId id="424" r:id="rId151"/>
    <p:sldId id="425" r:id="rId152"/>
    <p:sldId id="426" r:id="rId153"/>
    <p:sldId id="427" r:id="rId154"/>
    <p:sldId id="428" r:id="rId155"/>
    <p:sldId id="429" r:id="rId156"/>
    <p:sldId id="430" r:id="rId157"/>
    <p:sldId id="431" r:id="rId158"/>
    <p:sldId id="432" r:id="rId159"/>
    <p:sldId id="433" r:id="rId160"/>
    <p:sldId id="434" r:id="rId161"/>
    <p:sldId id="435" r:id="rId162"/>
    <p:sldId id="436" r:id="rId163"/>
    <p:sldId id="437" r:id="rId164"/>
    <p:sldId id="438" r:id="rId165"/>
    <p:sldId id="439" r:id="rId166"/>
    <p:sldId id="440" r:id="rId167"/>
    <p:sldId id="441" r:id="rId168"/>
    <p:sldId id="442" r:id="rId169"/>
    <p:sldId id="443" r:id="rId170"/>
    <p:sldId id="444" r:id="rId171"/>
    <p:sldId id="445" r:id="rId172"/>
    <p:sldId id="446" r:id="rId173"/>
    <p:sldId id="447" r:id="rId174"/>
    <p:sldId id="448" r:id="rId175"/>
    <p:sldId id="449" r:id="rId176"/>
    <p:sldId id="450" r:id="rId177"/>
    <p:sldId id="451" r:id="rId178"/>
    <p:sldId id="452" r:id="rId179"/>
    <p:sldId id="453" r:id="rId180"/>
    <p:sldId id="454" r:id="rId181"/>
    <p:sldId id="455" r:id="rId182"/>
    <p:sldId id="456" r:id="rId183"/>
    <p:sldId id="457" r:id="rId184"/>
    <p:sldId id="458" r:id="rId185"/>
    <p:sldId id="459" r:id="rId186"/>
    <p:sldId id="460" r:id="rId187"/>
    <p:sldId id="461" r:id="rId188"/>
    <p:sldId id="462" r:id="rId189"/>
    <p:sldId id="463" r:id="rId1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C2C12A-B0FB-4F1D-A05C-1C68EC6BC789}">
          <p14:sldIdLst>
            <p14:sldId id="256"/>
          </p14:sldIdLst>
        </p14:section>
        <p14:section name="Introduction" id="{769E3AC1-BFA0-4BF1-8A6F-10EABE1A6BF8}">
          <p14:sldIdLst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  <p14:section name="God-Man" id="{533BC474-274D-4848-AE03-4FFF3895EFDF}">
          <p14:sldIdLst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</p14:sldIdLst>
        </p14:section>
        <p14:section name="Death of Christ" id="{81459F82-5408-4E12-9431-01FB75A9B626}">
          <p14:sldIdLst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</p14:sldIdLst>
        </p14:section>
        <p14:section name="Resurrection of Christ" id="{D12BAA3E-0F91-44FD-B71F-BBBCF1FE8734}">
          <p14:sldIdLst>
            <p14:sldId id="343"/>
            <p14:sldId id="344"/>
            <p14:sldId id="345"/>
            <p14:sldId id="346"/>
            <p14:sldId id="347"/>
            <p14:sldId id="464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</p14:sldIdLst>
        </p14:section>
        <p14:section name="Trinity" id="{350ACCB5-0FA8-4C04-A26D-9F2FACC112BE}">
          <p14:sldIdLst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465"/>
            <p14:sldId id="466"/>
            <p14:sldId id="392"/>
          </p14:sldIdLst>
        </p14:section>
        <p14:section name="Grace Through Faith" id="{4586C97C-0203-459B-9085-2A8BD709B102}">
          <p14:sldIdLst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</p14:sldIdLst>
        </p14:section>
        <p14:section name="Conclusion" id="{DB70DC01-F84D-4DB4-9941-51D662E8EEEC}">
          <p14:sldIdLst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</p14:sldIdLst>
        </p14:section>
        <p14:section name="Why Preach?" id="{07C9E163-B7BE-4DCF-BFE6-C279F0CB5D99}">
          <p14:sldIdLst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</p14:sldIdLst>
        </p14:section>
        <p14:section name="Title Page" id="{76BF10E1-B972-452E-9EB8-9E0F2328DA04}">
          <p14:sldIdLst>
            <p14:sldId id="4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983D3C"/>
    <a:srgbClr val="444444"/>
    <a:srgbClr val="F0F0F0"/>
    <a:srgbClr val="810F2B"/>
    <a:srgbClr val="84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4ED1B-95A6-400E-91ED-70D9D779803B}" v="203" dt="2025-08-25T01:13:32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5" autoAdjust="0"/>
    <p:restoredTop sz="74577" autoAdjust="0"/>
  </p:normalViewPr>
  <p:slideViewPr>
    <p:cSldViewPr snapToGrid="0">
      <p:cViewPr varScale="1">
        <p:scale>
          <a:sx n="72" d="100"/>
          <a:sy n="72" d="100"/>
        </p:scale>
        <p:origin x="113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viewProps" Target="view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ableStyles" Target="tableStyle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microsoft.com/office/2016/11/relationships/changesInfo" Target="changesInfos/changesInfo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microsoft.com/office/2015/10/relationships/revisionInfo" Target="revisionInfo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OFIM admin" userId="9a48e47a-70de-4b5e-ab8f-f0083c7030a2" providerId="ADAL" clId="{E524ED1B-95A6-400E-91ED-70D9D779803B}"/>
    <pc:docChg chg="undo custSel addSld delSld modSld sldOrd addSection modSection">
      <pc:chgData name="AOFIM admin" userId="9a48e47a-70de-4b5e-ab8f-f0083c7030a2" providerId="ADAL" clId="{E524ED1B-95A6-400E-91ED-70D9D779803B}" dt="2025-08-25T01:13:32.846" v="410" actId="14826"/>
      <pc:docMkLst>
        <pc:docMk/>
      </pc:docMkLst>
      <pc:sldChg chg="modSp">
        <pc:chgData name="AOFIM admin" userId="9a48e47a-70de-4b5e-ab8f-f0083c7030a2" providerId="ADAL" clId="{E524ED1B-95A6-400E-91ED-70D9D779803B}" dt="2025-08-25T01:13:27.635" v="409" actId="14826"/>
        <pc:sldMkLst>
          <pc:docMk/>
          <pc:sldMk cId="4283555364" sldId="256"/>
        </pc:sldMkLst>
        <pc:picChg chg="mod">
          <ac:chgData name="AOFIM admin" userId="9a48e47a-70de-4b5e-ab8f-f0083c7030a2" providerId="ADAL" clId="{E524ED1B-95A6-400E-91ED-70D9D779803B}" dt="2025-08-25T01:13:27.635" v="409" actId="14826"/>
          <ac:picMkLst>
            <pc:docMk/>
            <pc:sldMk cId="4283555364" sldId="256"/>
            <ac:picMk id="4" creationId="{B2D44F3C-D42D-78AA-7B39-38076C4FAAB5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1399542928" sldId="264"/>
        </pc:sldMkLst>
      </pc:sldChg>
      <pc:sldChg chg="modSp">
        <pc:chgData name="AOFIM admin" userId="9a48e47a-70de-4b5e-ab8f-f0083c7030a2" providerId="ADAL" clId="{E524ED1B-95A6-400E-91ED-70D9D779803B}" dt="2025-08-25T00:31:16.354" v="1" actId="14826"/>
        <pc:sldMkLst>
          <pc:docMk/>
          <pc:sldMk cId="2432549404" sldId="279"/>
        </pc:sldMkLst>
        <pc:picChg chg="mod">
          <ac:chgData name="AOFIM admin" userId="9a48e47a-70de-4b5e-ab8f-f0083c7030a2" providerId="ADAL" clId="{E524ED1B-95A6-400E-91ED-70D9D779803B}" dt="2025-08-25T00:31:16.354" v="1" actId="14826"/>
          <ac:picMkLst>
            <pc:docMk/>
            <pc:sldMk cId="2432549404" sldId="279"/>
            <ac:picMk id="5" creationId="{C1D4B3D0-C3D3-ACD2-2F0E-F657313AED1E}"/>
          </ac:picMkLst>
        </pc:picChg>
      </pc:sldChg>
      <pc:sldChg chg="modSp add">
        <pc:chgData name="AOFIM admin" userId="9a48e47a-70de-4b5e-ab8f-f0083c7030a2" providerId="ADAL" clId="{E524ED1B-95A6-400E-91ED-70D9D779803B}" dt="2025-08-25T00:31:37.307" v="5" actId="14826"/>
        <pc:sldMkLst>
          <pc:docMk/>
          <pc:sldMk cId="265756703" sldId="280"/>
        </pc:sldMkLst>
        <pc:picChg chg="mod">
          <ac:chgData name="AOFIM admin" userId="9a48e47a-70de-4b5e-ab8f-f0083c7030a2" providerId="ADAL" clId="{E524ED1B-95A6-400E-91ED-70D9D779803B}" dt="2025-08-25T00:31:37.307" v="5" actId="14826"/>
          <ac:picMkLst>
            <pc:docMk/>
            <pc:sldMk cId="265756703" sldId="280"/>
            <ac:picMk id="5" creationId="{65C1B4E3-7A2A-5021-A0D6-437727F81FF8}"/>
          </ac:picMkLst>
        </pc:picChg>
      </pc:sldChg>
      <pc:sldChg chg="modSp add">
        <pc:chgData name="AOFIM admin" userId="9a48e47a-70de-4b5e-ab8f-f0083c7030a2" providerId="ADAL" clId="{E524ED1B-95A6-400E-91ED-70D9D779803B}" dt="2025-08-25T00:31:46.839" v="7" actId="14826"/>
        <pc:sldMkLst>
          <pc:docMk/>
          <pc:sldMk cId="2930296752" sldId="281"/>
        </pc:sldMkLst>
        <pc:picChg chg="mod">
          <ac:chgData name="AOFIM admin" userId="9a48e47a-70de-4b5e-ab8f-f0083c7030a2" providerId="ADAL" clId="{E524ED1B-95A6-400E-91ED-70D9D779803B}" dt="2025-08-25T00:31:46.839" v="7" actId="14826"/>
          <ac:picMkLst>
            <pc:docMk/>
            <pc:sldMk cId="2930296752" sldId="281"/>
            <ac:picMk id="5" creationId="{0533EE27-C314-4D35-E51E-19C467474BDC}"/>
          </ac:picMkLst>
        </pc:picChg>
      </pc:sldChg>
      <pc:sldChg chg="modSp add">
        <pc:chgData name="AOFIM admin" userId="9a48e47a-70de-4b5e-ab8f-f0083c7030a2" providerId="ADAL" clId="{E524ED1B-95A6-400E-91ED-70D9D779803B}" dt="2025-08-25T00:31:52.260" v="9" actId="14826"/>
        <pc:sldMkLst>
          <pc:docMk/>
          <pc:sldMk cId="199506752" sldId="282"/>
        </pc:sldMkLst>
        <pc:picChg chg="mod">
          <ac:chgData name="AOFIM admin" userId="9a48e47a-70de-4b5e-ab8f-f0083c7030a2" providerId="ADAL" clId="{E524ED1B-95A6-400E-91ED-70D9D779803B}" dt="2025-08-25T00:31:52.260" v="9" actId="14826"/>
          <ac:picMkLst>
            <pc:docMk/>
            <pc:sldMk cId="199506752" sldId="282"/>
            <ac:picMk id="5" creationId="{D8C03852-8BD4-D3EC-B8D7-4C0290F2A085}"/>
          </ac:picMkLst>
        </pc:picChg>
      </pc:sldChg>
      <pc:sldChg chg="modSp add">
        <pc:chgData name="AOFIM admin" userId="9a48e47a-70de-4b5e-ab8f-f0083c7030a2" providerId="ADAL" clId="{E524ED1B-95A6-400E-91ED-70D9D779803B}" dt="2025-08-25T00:31:57.763" v="11" actId="14826"/>
        <pc:sldMkLst>
          <pc:docMk/>
          <pc:sldMk cId="45800810" sldId="283"/>
        </pc:sldMkLst>
        <pc:picChg chg="mod">
          <ac:chgData name="AOFIM admin" userId="9a48e47a-70de-4b5e-ab8f-f0083c7030a2" providerId="ADAL" clId="{E524ED1B-95A6-400E-91ED-70D9D779803B}" dt="2025-08-25T00:31:57.763" v="11" actId="14826"/>
          <ac:picMkLst>
            <pc:docMk/>
            <pc:sldMk cId="45800810" sldId="283"/>
            <ac:picMk id="5" creationId="{5E601998-B879-AB54-F663-5C2ED117C8BB}"/>
          </ac:picMkLst>
        </pc:picChg>
      </pc:sldChg>
      <pc:sldChg chg="modSp add">
        <pc:chgData name="AOFIM admin" userId="9a48e47a-70de-4b5e-ab8f-f0083c7030a2" providerId="ADAL" clId="{E524ED1B-95A6-400E-91ED-70D9D779803B}" dt="2025-08-25T00:32:02.812" v="13" actId="14826"/>
        <pc:sldMkLst>
          <pc:docMk/>
          <pc:sldMk cId="3118876881" sldId="284"/>
        </pc:sldMkLst>
        <pc:picChg chg="mod">
          <ac:chgData name="AOFIM admin" userId="9a48e47a-70de-4b5e-ab8f-f0083c7030a2" providerId="ADAL" clId="{E524ED1B-95A6-400E-91ED-70D9D779803B}" dt="2025-08-25T00:32:02.812" v="13" actId="14826"/>
          <ac:picMkLst>
            <pc:docMk/>
            <pc:sldMk cId="3118876881" sldId="284"/>
            <ac:picMk id="5" creationId="{4F0DCE81-EA5E-1332-CC46-4819D5CEF626}"/>
          </ac:picMkLst>
        </pc:picChg>
      </pc:sldChg>
      <pc:sldChg chg="modSp add">
        <pc:chgData name="AOFIM admin" userId="9a48e47a-70de-4b5e-ab8f-f0083c7030a2" providerId="ADAL" clId="{E524ED1B-95A6-400E-91ED-70D9D779803B}" dt="2025-08-25T00:32:08.575" v="15" actId="14826"/>
        <pc:sldMkLst>
          <pc:docMk/>
          <pc:sldMk cId="2785329871" sldId="285"/>
        </pc:sldMkLst>
        <pc:picChg chg="mod">
          <ac:chgData name="AOFIM admin" userId="9a48e47a-70de-4b5e-ab8f-f0083c7030a2" providerId="ADAL" clId="{E524ED1B-95A6-400E-91ED-70D9D779803B}" dt="2025-08-25T00:32:08.575" v="15" actId="14826"/>
          <ac:picMkLst>
            <pc:docMk/>
            <pc:sldMk cId="2785329871" sldId="285"/>
            <ac:picMk id="5" creationId="{BBBB2980-B60D-28F4-5167-D89BFD234471}"/>
          </ac:picMkLst>
        </pc:picChg>
      </pc:sldChg>
      <pc:sldChg chg="modSp add">
        <pc:chgData name="AOFIM admin" userId="9a48e47a-70de-4b5e-ab8f-f0083c7030a2" providerId="ADAL" clId="{E524ED1B-95A6-400E-91ED-70D9D779803B}" dt="2025-08-25T00:32:14.991" v="17" actId="14826"/>
        <pc:sldMkLst>
          <pc:docMk/>
          <pc:sldMk cId="1503422791" sldId="286"/>
        </pc:sldMkLst>
        <pc:picChg chg="mod">
          <ac:chgData name="AOFIM admin" userId="9a48e47a-70de-4b5e-ab8f-f0083c7030a2" providerId="ADAL" clId="{E524ED1B-95A6-400E-91ED-70D9D779803B}" dt="2025-08-25T00:32:14.991" v="17" actId="14826"/>
          <ac:picMkLst>
            <pc:docMk/>
            <pc:sldMk cId="1503422791" sldId="286"/>
            <ac:picMk id="5" creationId="{A3EDB065-04CA-7321-3312-566C9DAFA950}"/>
          </ac:picMkLst>
        </pc:picChg>
      </pc:sldChg>
      <pc:sldChg chg="modSp add">
        <pc:chgData name="AOFIM admin" userId="9a48e47a-70de-4b5e-ab8f-f0083c7030a2" providerId="ADAL" clId="{E524ED1B-95A6-400E-91ED-70D9D779803B}" dt="2025-08-25T00:32:20.762" v="19" actId="14826"/>
        <pc:sldMkLst>
          <pc:docMk/>
          <pc:sldMk cId="2402832051" sldId="287"/>
        </pc:sldMkLst>
        <pc:picChg chg="mod">
          <ac:chgData name="AOFIM admin" userId="9a48e47a-70de-4b5e-ab8f-f0083c7030a2" providerId="ADAL" clId="{E524ED1B-95A6-400E-91ED-70D9D779803B}" dt="2025-08-25T00:32:20.762" v="19" actId="14826"/>
          <ac:picMkLst>
            <pc:docMk/>
            <pc:sldMk cId="2402832051" sldId="287"/>
            <ac:picMk id="5" creationId="{DBFD77EC-7DC8-BAF1-9CB2-8C9A28DC8180}"/>
          </ac:picMkLst>
        </pc:picChg>
      </pc:sldChg>
      <pc:sldChg chg="modSp add">
        <pc:chgData name="AOFIM admin" userId="9a48e47a-70de-4b5e-ab8f-f0083c7030a2" providerId="ADAL" clId="{E524ED1B-95A6-400E-91ED-70D9D779803B}" dt="2025-08-25T00:32:27.394" v="21" actId="14826"/>
        <pc:sldMkLst>
          <pc:docMk/>
          <pc:sldMk cId="2766291293" sldId="288"/>
        </pc:sldMkLst>
        <pc:picChg chg="mod">
          <ac:chgData name="AOFIM admin" userId="9a48e47a-70de-4b5e-ab8f-f0083c7030a2" providerId="ADAL" clId="{E524ED1B-95A6-400E-91ED-70D9D779803B}" dt="2025-08-25T00:32:27.394" v="21" actId="14826"/>
          <ac:picMkLst>
            <pc:docMk/>
            <pc:sldMk cId="2766291293" sldId="288"/>
            <ac:picMk id="5" creationId="{FD38D2C6-523F-3B2C-1A2B-E7E0D817F895}"/>
          </ac:picMkLst>
        </pc:picChg>
      </pc:sldChg>
      <pc:sldChg chg="modSp add">
        <pc:chgData name="AOFIM admin" userId="9a48e47a-70de-4b5e-ab8f-f0083c7030a2" providerId="ADAL" clId="{E524ED1B-95A6-400E-91ED-70D9D779803B}" dt="2025-08-25T00:32:33.155" v="23" actId="14826"/>
        <pc:sldMkLst>
          <pc:docMk/>
          <pc:sldMk cId="2996480406" sldId="289"/>
        </pc:sldMkLst>
        <pc:picChg chg="mod">
          <ac:chgData name="AOFIM admin" userId="9a48e47a-70de-4b5e-ab8f-f0083c7030a2" providerId="ADAL" clId="{E524ED1B-95A6-400E-91ED-70D9D779803B}" dt="2025-08-25T00:32:33.155" v="23" actId="14826"/>
          <ac:picMkLst>
            <pc:docMk/>
            <pc:sldMk cId="2996480406" sldId="289"/>
            <ac:picMk id="5" creationId="{8A3EA036-6226-7CD1-ACB6-0EC096EB5C46}"/>
          </ac:picMkLst>
        </pc:picChg>
      </pc:sldChg>
      <pc:sldChg chg="modSp add">
        <pc:chgData name="AOFIM admin" userId="9a48e47a-70de-4b5e-ab8f-f0083c7030a2" providerId="ADAL" clId="{E524ED1B-95A6-400E-91ED-70D9D779803B}" dt="2025-08-25T00:32:38.968" v="25" actId="14826"/>
        <pc:sldMkLst>
          <pc:docMk/>
          <pc:sldMk cId="3158018663" sldId="290"/>
        </pc:sldMkLst>
        <pc:picChg chg="mod">
          <ac:chgData name="AOFIM admin" userId="9a48e47a-70de-4b5e-ab8f-f0083c7030a2" providerId="ADAL" clId="{E524ED1B-95A6-400E-91ED-70D9D779803B}" dt="2025-08-25T00:32:38.968" v="25" actId="14826"/>
          <ac:picMkLst>
            <pc:docMk/>
            <pc:sldMk cId="3158018663" sldId="290"/>
            <ac:picMk id="5" creationId="{D4E976A9-F4FA-5566-4362-01EF8F773A02}"/>
          </ac:picMkLst>
        </pc:picChg>
      </pc:sldChg>
      <pc:sldChg chg="modSp add">
        <pc:chgData name="AOFIM admin" userId="9a48e47a-70de-4b5e-ab8f-f0083c7030a2" providerId="ADAL" clId="{E524ED1B-95A6-400E-91ED-70D9D779803B}" dt="2025-08-25T00:32:44.913" v="27" actId="14826"/>
        <pc:sldMkLst>
          <pc:docMk/>
          <pc:sldMk cId="3097806135" sldId="291"/>
        </pc:sldMkLst>
        <pc:picChg chg="mod">
          <ac:chgData name="AOFIM admin" userId="9a48e47a-70de-4b5e-ab8f-f0083c7030a2" providerId="ADAL" clId="{E524ED1B-95A6-400E-91ED-70D9D779803B}" dt="2025-08-25T00:32:44.913" v="27" actId="14826"/>
          <ac:picMkLst>
            <pc:docMk/>
            <pc:sldMk cId="3097806135" sldId="291"/>
            <ac:picMk id="5" creationId="{F8DDE5FD-E5E6-5560-8250-56CDC4F48EA9}"/>
          </ac:picMkLst>
        </pc:picChg>
      </pc:sldChg>
      <pc:sldChg chg="modSp add">
        <pc:chgData name="AOFIM admin" userId="9a48e47a-70de-4b5e-ab8f-f0083c7030a2" providerId="ADAL" clId="{E524ED1B-95A6-400E-91ED-70D9D779803B}" dt="2025-08-25T00:32:58.203" v="31" actId="14826"/>
        <pc:sldMkLst>
          <pc:docMk/>
          <pc:sldMk cId="1257186840" sldId="292"/>
        </pc:sldMkLst>
        <pc:picChg chg="mod">
          <ac:chgData name="AOFIM admin" userId="9a48e47a-70de-4b5e-ab8f-f0083c7030a2" providerId="ADAL" clId="{E524ED1B-95A6-400E-91ED-70D9D779803B}" dt="2025-08-25T00:32:58.203" v="31" actId="14826"/>
          <ac:picMkLst>
            <pc:docMk/>
            <pc:sldMk cId="1257186840" sldId="292"/>
            <ac:picMk id="5" creationId="{51BECBD9-DF41-2AA6-CCFB-5824FDA68EF7}"/>
          </ac:picMkLst>
        </pc:picChg>
      </pc:sldChg>
      <pc:sldChg chg="modSp add">
        <pc:chgData name="AOFIM admin" userId="9a48e47a-70de-4b5e-ab8f-f0083c7030a2" providerId="ADAL" clId="{E524ED1B-95A6-400E-91ED-70D9D779803B}" dt="2025-08-25T00:33:03.825" v="32" actId="14826"/>
        <pc:sldMkLst>
          <pc:docMk/>
          <pc:sldMk cId="3489429394" sldId="293"/>
        </pc:sldMkLst>
        <pc:picChg chg="mod">
          <ac:chgData name="AOFIM admin" userId="9a48e47a-70de-4b5e-ab8f-f0083c7030a2" providerId="ADAL" clId="{E524ED1B-95A6-400E-91ED-70D9D779803B}" dt="2025-08-25T00:33:03.825" v="32" actId="14826"/>
          <ac:picMkLst>
            <pc:docMk/>
            <pc:sldMk cId="3489429394" sldId="293"/>
            <ac:picMk id="5" creationId="{7B026AFA-B845-8285-5EA6-BB3DEF443D6D}"/>
          </ac:picMkLst>
        </pc:picChg>
      </pc:sldChg>
      <pc:sldChg chg="modSp add">
        <pc:chgData name="AOFIM admin" userId="9a48e47a-70de-4b5e-ab8f-f0083c7030a2" providerId="ADAL" clId="{E524ED1B-95A6-400E-91ED-70D9D779803B}" dt="2025-08-25T00:33:44.671" v="37" actId="14826"/>
        <pc:sldMkLst>
          <pc:docMk/>
          <pc:sldMk cId="1039549640" sldId="294"/>
        </pc:sldMkLst>
        <pc:picChg chg="mod">
          <ac:chgData name="AOFIM admin" userId="9a48e47a-70de-4b5e-ab8f-f0083c7030a2" providerId="ADAL" clId="{E524ED1B-95A6-400E-91ED-70D9D779803B}" dt="2025-08-25T00:33:44.671" v="37" actId="14826"/>
          <ac:picMkLst>
            <pc:docMk/>
            <pc:sldMk cId="1039549640" sldId="294"/>
            <ac:picMk id="5" creationId="{A2DE39E2-074A-0847-7988-3D185936D6B6}"/>
          </ac:picMkLst>
        </pc:picChg>
      </pc:sldChg>
      <pc:sldChg chg="modSp add del">
        <pc:chgData name="AOFIM admin" userId="9a48e47a-70de-4b5e-ab8f-f0083c7030a2" providerId="ADAL" clId="{E524ED1B-95A6-400E-91ED-70D9D779803B}" dt="2025-08-25T00:33:37.566" v="35" actId="2696"/>
        <pc:sldMkLst>
          <pc:docMk/>
          <pc:sldMk cId="3345896266" sldId="294"/>
        </pc:sldMkLst>
        <pc:picChg chg="mod">
          <ac:chgData name="AOFIM admin" userId="9a48e47a-70de-4b5e-ab8f-f0083c7030a2" providerId="ADAL" clId="{E524ED1B-95A6-400E-91ED-70D9D779803B}" dt="2025-08-25T00:33:10.828" v="34" actId="14826"/>
          <ac:picMkLst>
            <pc:docMk/>
            <pc:sldMk cId="3345896266" sldId="294"/>
            <ac:picMk id="5" creationId="{8582623C-BE8F-86BE-7A47-813CA7AEE37E}"/>
          </ac:picMkLst>
        </pc:picChg>
      </pc:sldChg>
      <pc:sldChg chg="modSp add">
        <pc:chgData name="AOFIM admin" userId="9a48e47a-70de-4b5e-ab8f-f0083c7030a2" providerId="ADAL" clId="{E524ED1B-95A6-400E-91ED-70D9D779803B}" dt="2025-08-25T00:33:50.844" v="39" actId="14826"/>
        <pc:sldMkLst>
          <pc:docMk/>
          <pc:sldMk cId="1930690396" sldId="295"/>
        </pc:sldMkLst>
        <pc:picChg chg="mod">
          <ac:chgData name="AOFIM admin" userId="9a48e47a-70de-4b5e-ab8f-f0083c7030a2" providerId="ADAL" clId="{E524ED1B-95A6-400E-91ED-70D9D779803B}" dt="2025-08-25T00:33:50.844" v="39" actId="14826"/>
          <ac:picMkLst>
            <pc:docMk/>
            <pc:sldMk cId="1930690396" sldId="295"/>
            <ac:picMk id="5" creationId="{694C4D75-FC35-7C51-138F-0A8860829BDA}"/>
          </ac:picMkLst>
        </pc:picChg>
      </pc:sldChg>
      <pc:sldChg chg="modSp add">
        <pc:chgData name="AOFIM admin" userId="9a48e47a-70de-4b5e-ab8f-f0083c7030a2" providerId="ADAL" clId="{E524ED1B-95A6-400E-91ED-70D9D779803B}" dt="2025-08-25T00:33:56.924" v="41" actId="14826"/>
        <pc:sldMkLst>
          <pc:docMk/>
          <pc:sldMk cId="2307873392" sldId="296"/>
        </pc:sldMkLst>
        <pc:picChg chg="mod">
          <ac:chgData name="AOFIM admin" userId="9a48e47a-70de-4b5e-ab8f-f0083c7030a2" providerId="ADAL" clId="{E524ED1B-95A6-400E-91ED-70D9D779803B}" dt="2025-08-25T00:33:56.924" v="41" actId="14826"/>
          <ac:picMkLst>
            <pc:docMk/>
            <pc:sldMk cId="2307873392" sldId="296"/>
            <ac:picMk id="5" creationId="{799AB23F-1F63-29EB-6FD3-3BDDE3F3E5E7}"/>
          </ac:picMkLst>
        </pc:picChg>
      </pc:sldChg>
      <pc:sldChg chg="modSp add">
        <pc:chgData name="AOFIM admin" userId="9a48e47a-70de-4b5e-ab8f-f0083c7030a2" providerId="ADAL" clId="{E524ED1B-95A6-400E-91ED-70D9D779803B}" dt="2025-08-25T00:34:04.820" v="43" actId="14826"/>
        <pc:sldMkLst>
          <pc:docMk/>
          <pc:sldMk cId="3411841674" sldId="297"/>
        </pc:sldMkLst>
        <pc:picChg chg="mod">
          <ac:chgData name="AOFIM admin" userId="9a48e47a-70de-4b5e-ab8f-f0083c7030a2" providerId="ADAL" clId="{E524ED1B-95A6-400E-91ED-70D9D779803B}" dt="2025-08-25T00:34:04.820" v="43" actId="14826"/>
          <ac:picMkLst>
            <pc:docMk/>
            <pc:sldMk cId="3411841674" sldId="297"/>
            <ac:picMk id="5" creationId="{BA21B271-C5D5-0076-8BD9-153E57DAA38B}"/>
          </ac:picMkLst>
        </pc:picChg>
      </pc:sldChg>
      <pc:sldChg chg="modSp add">
        <pc:chgData name="AOFIM admin" userId="9a48e47a-70de-4b5e-ab8f-f0083c7030a2" providerId="ADAL" clId="{E524ED1B-95A6-400E-91ED-70D9D779803B}" dt="2025-08-25T00:34:10.661" v="45" actId="14826"/>
        <pc:sldMkLst>
          <pc:docMk/>
          <pc:sldMk cId="203739784" sldId="298"/>
        </pc:sldMkLst>
        <pc:picChg chg="mod">
          <ac:chgData name="AOFIM admin" userId="9a48e47a-70de-4b5e-ab8f-f0083c7030a2" providerId="ADAL" clId="{E524ED1B-95A6-400E-91ED-70D9D779803B}" dt="2025-08-25T00:34:10.661" v="45" actId="14826"/>
          <ac:picMkLst>
            <pc:docMk/>
            <pc:sldMk cId="203739784" sldId="298"/>
            <ac:picMk id="5" creationId="{922CEC18-C86F-B1E4-7B2E-9A5754B65D39}"/>
          </ac:picMkLst>
        </pc:picChg>
      </pc:sldChg>
      <pc:sldChg chg="modSp add">
        <pc:chgData name="AOFIM admin" userId="9a48e47a-70de-4b5e-ab8f-f0083c7030a2" providerId="ADAL" clId="{E524ED1B-95A6-400E-91ED-70D9D779803B}" dt="2025-08-25T00:34:16.617" v="47" actId="14826"/>
        <pc:sldMkLst>
          <pc:docMk/>
          <pc:sldMk cId="2612096878" sldId="299"/>
        </pc:sldMkLst>
        <pc:picChg chg="mod">
          <ac:chgData name="AOFIM admin" userId="9a48e47a-70de-4b5e-ab8f-f0083c7030a2" providerId="ADAL" clId="{E524ED1B-95A6-400E-91ED-70D9D779803B}" dt="2025-08-25T00:34:16.617" v="47" actId="14826"/>
          <ac:picMkLst>
            <pc:docMk/>
            <pc:sldMk cId="2612096878" sldId="299"/>
            <ac:picMk id="5" creationId="{9BCFAE70-4CBD-9D27-D5F7-454CF1D5A164}"/>
          </ac:picMkLst>
        </pc:picChg>
      </pc:sldChg>
      <pc:sldChg chg="modSp add">
        <pc:chgData name="AOFIM admin" userId="9a48e47a-70de-4b5e-ab8f-f0083c7030a2" providerId="ADAL" clId="{E524ED1B-95A6-400E-91ED-70D9D779803B}" dt="2025-08-25T00:34:22.366" v="49" actId="14826"/>
        <pc:sldMkLst>
          <pc:docMk/>
          <pc:sldMk cId="548120484" sldId="300"/>
        </pc:sldMkLst>
        <pc:picChg chg="mod">
          <ac:chgData name="AOFIM admin" userId="9a48e47a-70de-4b5e-ab8f-f0083c7030a2" providerId="ADAL" clId="{E524ED1B-95A6-400E-91ED-70D9D779803B}" dt="2025-08-25T00:34:22.366" v="49" actId="14826"/>
          <ac:picMkLst>
            <pc:docMk/>
            <pc:sldMk cId="548120484" sldId="300"/>
            <ac:picMk id="5" creationId="{5CF69D57-3573-7E63-FE97-B63168E47615}"/>
          </ac:picMkLst>
        </pc:picChg>
      </pc:sldChg>
      <pc:sldChg chg="modSp add">
        <pc:chgData name="AOFIM admin" userId="9a48e47a-70de-4b5e-ab8f-f0083c7030a2" providerId="ADAL" clId="{E524ED1B-95A6-400E-91ED-70D9D779803B}" dt="2025-08-25T00:34:29.717" v="51" actId="14826"/>
        <pc:sldMkLst>
          <pc:docMk/>
          <pc:sldMk cId="2472651614" sldId="301"/>
        </pc:sldMkLst>
        <pc:picChg chg="mod">
          <ac:chgData name="AOFIM admin" userId="9a48e47a-70de-4b5e-ab8f-f0083c7030a2" providerId="ADAL" clId="{E524ED1B-95A6-400E-91ED-70D9D779803B}" dt="2025-08-25T00:34:29.717" v="51" actId="14826"/>
          <ac:picMkLst>
            <pc:docMk/>
            <pc:sldMk cId="2472651614" sldId="301"/>
            <ac:picMk id="5" creationId="{68EC38D7-EF6C-2C74-B436-3885DBC44258}"/>
          </ac:picMkLst>
        </pc:picChg>
      </pc:sldChg>
      <pc:sldChg chg="modSp add">
        <pc:chgData name="AOFIM admin" userId="9a48e47a-70de-4b5e-ab8f-f0083c7030a2" providerId="ADAL" clId="{E524ED1B-95A6-400E-91ED-70D9D779803B}" dt="2025-08-25T00:34:36.049" v="53" actId="14826"/>
        <pc:sldMkLst>
          <pc:docMk/>
          <pc:sldMk cId="112288128" sldId="302"/>
        </pc:sldMkLst>
        <pc:picChg chg="mod">
          <ac:chgData name="AOFIM admin" userId="9a48e47a-70de-4b5e-ab8f-f0083c7030a2" providerId="ADAL" clId="{E524ED1B-95A6-400E-91ED-70D9D779803B}" dt="2025-08-25T00:34:36.049" v="53" actId="14826"/>
          <ac:picMkLst>
            <pc:docMk/>
            <pc:sldMk cId="112288128" sldId="302"/>
            <ac:picMk id="5" creationId="{1BFD945A-D622-23DB-5D6D-79E0C05C6F4B}"/>
          </ac:picMkLst>
        </pc:picChg>
      </pc:sldChg>
      <pc:sldChg chg="modSp add">
        <pc:chgData name="AOFIM admin" userId="9a48e47a-70de-4b5e-ab8f-f0083c7030a2" providerId="ADAL" clId="{E524ED1B-95A6-400E-91ED-70D9D779803B}" dt="2025-08-25T00:34:42.513" v="55" actId="14826"/>
        <pc:sldMkLst>
          <pc:docMk/>
          <pc:sldMk cId="145397050" sldId="303"/>
        </pc:sldMkLst>
        <pc:picChg chg="mod">
          <ac:chgData name="AOFIM admin" userId="9a48e47a-70de-4b5e-ab8f-f0083c7030a2" providerId="ADAL" clId="{E524ED1B-95A6-400E-91ED-70D9D779803B}" dt="2025-08-25T00:34:42.513" v="55" actId="14826"/>
          <ac:picMkLst>
            <pc:docMk/>
            <pc:sldMk cId="145397050" sldId="303"/>
            <ac:picMk id="5" creationId="{5EA4CB7C-2436-5D86-B3D9-964929C56866}"/>
          </ac:picMkLst>
        </pc:picChg>
      </pc:sldChg>
      <pc:sldChg chg="modSp add">
        <pc:chgData name="AOFIM admin" userId="9a48e47a-70de-4b5e-ab8f-f0083c7030a2" providerId="ADAL" clId="{E524ED1B-95A6-400E-91ED-70D9D779803B}" dt="2025-08-25T00:34:48.498" v="57" actId="14826"/>
        <pc:sldMkLst>
          <pc:docMk/>
          <pc:sldMk cId="4262157374" sldId="304"/>
        </pc:sldMkLst>
        <pc:picChg chg="mod">
          <ac:chgData name="AOFIM admin" userId="9a48e47a-70de-4b5e-ab8f-f0083c7030a2" providerId="ADAL" clId="{E524ED1B-95A6-400E-91ED-70D9D779803B}" dt="2025-08-25T00:34:48.498" v="57" actId="14826"/>
          <ac:picMkLst>
            <pc:docMk/>
            <pc:sldMk cId="4262157374" sldId="304"/>
            <ac:picMk id="5" creationId="{0438BE78-C17F-2644-7D20-8CACD2DE3424}"/>
          </ac:picMkLst>
        </pc:picChg>
      </pc:sldChg>
      <pc:sldChg chg="modSp add">
        <pc:chgData name="AOFIM admin" userId="9a48e47a-70de-4b5e-ab8f-f0083c7030a2" providerId="ADAL" clId="{E524ED1B-95A6-400E-91ED-70D9D779803B}" dt="2025-08-25T00:34:55.042" v="59" actId="14826"/>
        <pc:sldMkLst>
          <pc:docMk/>
          <pc:sldMk cId="3175280021" sldId="305"/>
        </pc:sldMkLst>
        <pc:picChg chg="mod">
          <ac:chgData name="AOFIM admin" userId="9a48e47a-70de-4b5e-ab8f-f0083c7030a2" providerId="ADAL" clId="{E524ED1B-95A6-400E-91ED-70D9D779803B}" dt="2025-08-25T00:34:55.042" v="59" actId="14826"/>
          <ac:picMkLst>
            <pc:docMk/>
            <pc:sldMk cId="3175280021" sldId="305"/>
            <ac:picMk id="5" creationId="{7A8003E9-D4F2-EC45-32FC-60A93029E33A}"/>
          </ac:picMkLst>
        </pc:picChg>
      </pc:sldChg>
      <pc:sldChg chg="modSp add ord">
        <pc:chgData name="AOFIM admin" userId="9a48e47a-70de-4b5e-ab8f-f0083c7030a2" providerId="ADAL" clId="{E524ED1B-95A6-400E-91ED-70D9D779803B}" dt="2025-08-25T00:35:03.878" v="62" actId="20578"/>
        <pc:sldMkLst>
          <pc:docMk/>
          <pc:sldMk cId="335762939" sldId="306"/>
        </pc:sldMkLst>
        <pc:picChg chg="mod">
          <ac:chgData name="AOFIM admin" userId="9a48e47a-70de-4b5e-ab8f-f0083c7030a2" providerId="ADAL" clId="{E524ED1B-95A6-400E-91ED-70D9D779803B}" dt="2025-08-25T00:35:01.765" v="61" actId="14826"/>
          <ac:picMkLst>
            <pc:docMk/>
            <pc:sldMk cId="335762939" sldId="306"/>
            <ac:picMk id="5" creationId="{A344D38D-E8CE-7250-C742-4A7B205CDB4D}"/>
          </ac:picMkLst>
        </pc:picChg>
      </pc:sldChg>
      <pc:sldChg chg="modSp add">
        <pc:chgData name="AOFIM admin" userId="9a48e47a-70de-4b5e-ab8f-f0083c7030a2" providerId="ADAL" clId="{E524ED1B-95A6-400E-91ED-70D9D779803B}" dt="2025-08-25T00:35:09.890" v="64" actId="14826"/>
        <pc:sldMkLst>
          <pc:docMk/>
          <pc:sldMk cId="3953123049" sldId="307"/>
        </pc:sldMkLst>
        <pc:picChg chg="mod">
          <ac:chgData name="AOFIM admin" userId="9a48e47a-70de-4b5e-ab8f-f0083c7030a2" providerId="ADAL" clId="{E524ED1B-95A6-400E-91ED-70D9D779803B}" dt="2025-08-25T00:35:09.890" v="64" actId="14826"/>
          <ac:picMkLst>
            <pc:docMk/>
            <pc:sldMk cId="3953123049" sldId="307"/>
            <ac:picMk id="5" creationId="{6F4201FF-F3B3-F463-D5AF-B7983E46285D}"/>
          </ac:picMkLst>
        </pc:picChg>
      </pc:sldChg>
      <pc:sldChg chg="modSp add">
        <pc:chgData name="AOFIM admin" userId="9a48e47a-70de-4b5e-ab8f-f0083c7030a2" providerId="ADAL" clId="{E524ED1B-95A6-400E-91ED-70D9D779803B}" dt="2025-08-25T00:35:15.866" v="66" actId="14826"/>
        <pc:sldMkLst>
          <pc:docMk/>
          <pc:sldMk cId="933849391" sldId="308"/>
        </pc:sldMkLst>
        <pc:picChg chg="mod">
          <ac:chgData name="AOFIM admin" userId="9a48e47a-70de-4b5e-ab8f-f0083c7030a2" providerId="ADAL" clId="{E524ED1B-95A6-400E-91ED-70D9D779803B}" dt="2025-08-25T00:35:15.866" v="66" actId="14826"/>
          <ac:picMkLst>
            <pc:docMk/>
            <pc:sldMk cId="933849391" sldId="308"/>
            <ac:picMk id="5" creationId="{39EE4E68-2D6D-FE35-BD80-2FA681100E54}"/>
          </ac:picMkLst>
        </pc:picChg>
      </pc:sldChg>
      <pc:sldChg chg="modSp add">
        <pc:chgData name="AOFIM admin" userId="9a48e47a-70de-4b5e-ab8f-f0083c7030a2" providerId="ADAL" clId="{E524ED1B-95A6-400E-91ED-70D9D779803B}" dt="2025-08-25T00:35:21.820" v="68" actId="14826"/>
        <pc:sldMkLst>
          <pc:docMk/>
          <pc:sldMk cId="3434776235" sldId="309"/>
        </pc:sldMkLst>
        <pc:picChg chg="mod">
          <ac:chgData name="AOFIM admin" userId="9a48e47a-70de-4b5e-ab8f-f0083c7030a2" providerId="ADAL" clId="{E524ED1B-95A6-400E-91ED-70D9D779803B}" dt="2025-08-25T00:35:21.820" v="68" actId="14826"/>
          <ac:picMkLst>
            <pc:docMk/>
            <pc:sldMk cId="3434776235" sldId="309"/>
            <ac:picMk id="5" creationId="{69064530-3C6C-AC4B-D983-1D5289412B7A}"/>
          </ac:picMkLst>
        </pc:picChg>
      </pc:sldChg>
      <pc:sldChg chg="modSp add">
        <pc:chgData name="AOFIM admin" userId="9a48e47a-70de-4b5e-ab8f-f0083c7030a2" providerId="ADAL" clId="{E524ED1B-95A6-400E-91ED-70D9D779803B}" dt="2025-08-25T00:35:28.016" v="70" actId="14826"/>
        <pc:sldMkLst>
          <pc:docMk/>
          <pc:sldMk cId="4090010007" sldId="310"/>
        </pc:sldMkLst>
        <pc:picChg chg="mod">
          <ac:chgData name="AOFIM admin" userId="9a48e47a-70de-4b5e-ab8f-f0083c7030a2" providerId="ADAL" clId="{E524ED1B-95A6-400E-91ED-70D9D779803B}" dt="2025-08-25T00:35:28.016" v="70" actId="14826"/>
          <ac:picMkLst>
            <pc:docMk/>
            <pc:sldMk cId="4090010007" sldId="310"/>
            <ac:picMk id="5" creationId="{7680ED1E-A90C-1DDB-1692-87009B2CF53D}"/>
          </ac:picMkLst>
        </pc:picChg>
      </pc:sldChg>
      <pc:sldChg chg="modSp add">
        <pc:chgData name="AOFIM admin" userId="9a48e47a-70de-4b5e-ab8f-f0083c7030a2" providerId="ADAL" clId="{E524ED1B-95A6-400E-91ED-70D9D779803B}" dt="2025-08-25T00:35:37.004" v="72" actId="14826"/>
        <pc:sldMkLst>
          <pc:docMk/>
          <pc:sldMk cId="1456780092" sldId="311"/>
        </pc:sldMkLst>
        <pc:picChg chg="mod">
          <ac:chgData name="AOFIM admin" userId="9a48e47a-70de-4b5e-ab8f-f0083c7030a2" providerId="ADAL" clId="{E524ED1B-95A6-400E-91ED-70D9D779803B}" dt="2025-08-25T00:35:37.004" v="72" actId="14826"/>
          <ac:picMkLst>
            <pc:docMk/>
            <pc:sldMk cId="1456780092" sldId="311"/>
            <ac:picMk id="5" creationId="{C157097F-92B1-45A4-D7D4-EC4F8D86ACE4}"/>
          </ac:picMkLst>
        </pc:picChg>
      </pc:sldChg>
      <pc:sldChg chg="modSp add">
        <pc:chgData name="AOFIM admin" userId="9a48e47a-70de-4b5e-ab8f-f0083c7030a2" providerId="ADAL" clId="{E524ED1B-95A6-400E-91ED-70D9D779803B}" dt="2025-08-25T00:35:43.749" v="74" actId="14826"/>
        <pc:sldMkLst>
          <pc:docMk/>
          <pc:sldMk cId="3871667749" sldId="312"/>
        </pc:sldMkLst>
        <pc:picChg chg="mod">
          <ac:chgData name="AOFIM admin" userId="9a48e47a-70de-4b5e-ab8f-f0083c7030a2" providerId="ADAL" clId="{E524ED1B-95A6-400E-91ED-70D9D779803B}" dt="2025-08-25T00:35:43.749" v="74" actId="14826"/>
          <ac:picMkLst>
            <pc:docMk/>
            <pc:sldMk cId="3871667749" sldId="312"/>
            <ac:picMk id="5" creationId="{6BA874B5-5792-D449-1095-12AE195F0B4B}"/>
          </ac:picMkLst>
        </pc:picChg>
      </pc:sldChg>
      <pc:sldChg chg="modSp add">
        <pc:chgData name="AOFIM admin" userId="9a48e47a-70de-4b5e-ab8f-f0083c7030a2" providerId="ADAL" clId="{E524ED1B-95A6-400E-91ED-70D9D779803B}" dt="2025-08-25T00:35:50.921" v="76" actId="14826"/>
        <pc:sldMkLst>
          <pc:docMk/>
          <pc:sldMk cId="2380048276" sldId="313"/>
        </pc:sldMkLst>
        <pc:picChg chg="mod">
          <ac:chgData name="AOFIM admin" userId="9a48e47a-70de-4b5e-ab8f-f0083c7030a2" providerId="ADAL" clId="{E524ED1B-95A6-400E-91ED-70D9D779803B}" dt="2025-08-25T00:35:50.921" v="76" actId="14826"/>
          <ac:picMkLst>
            <pc:docMk/>
            <pc:sldMk cId="2380048276" sldId="313"/>
            <ac:picMk id="5" creationId="{28BB412E-8116-3D34-69B9-E3EC3FD14D1B}"/>
          </ac:picMkLst>
        </pc:picChg>
      </pc:sldChg>
      <pc:sldChg chg="modSp add">
        <pc:chgData name="AOFIM admin" userId="9a48e47a-70de-4b5e-ab8f-f0083c7030a2" providerId="ADAL" clId="{E524ED1B-95A6-400E-91ED-70D9D779803B}" dt="2025-08-25T00:36:02.226" v="78" actId="14826"/>
        <pc:sldMkLst>
          <pc:docMk/>
          <pc:sldMk cId="2684327397" sldId="314"/>
        </pc:sldMkLst>
        <pc:picChg chg="mod">
          <ac:chgData name="AOFIM admin" userId="9a48e47a-70de-4b5e-ab8f-f0083c7030a2" providerId="ADAL" clId="{E524ED1B-95A6-400E-91ED-70D9D779803B}" dt="2025-08-25T00:36:02.226" v="78" actId="14826"/>
          <ac:picMkLst>
            <pc:docMk/>
            <pc:sldMk cId="2684327397" sldId="314"/>
            <ac:picMk id="5" creationId="{9DFDB177-3127-8BEE-39FE-D19246DDF8F7}"/>
          </ac:picMkLst>
        </pc:picChg>
      </pc:sldChg>
      <pc:sldChg chg="modSp add">
        <pc:chgData name="AOFIM admin" userId="9a48e47a-70de-4b5e-ab8f-f0083c7030a2" providerId="ADAL" clId="{E524ED1B-95A6-400E-91ED-70D9D779803B}" dt="2025-08-25T00:36:09.958" v="80" actId="14826"/>
        <pc:sldMkLst>
          <pc:docMk/>
          <pc:sldMk cId="2940921750" sldId="315"/>
        </pc:sldMkLst>
        <pc:picChg chg="mod">
          <ac:chgData name="AOFIM admin" userId="9a48e47a-70de-4b5e-ab8f-f0083c7030a2" providerId="ADAL" clId="{E524ED1B-95A6-400E-91ED-70D9D779803B}" dt="2025-08-25T00:36:09.958" v="80" actId="14826"/>
          <ac:picMkLst>
            <pc:docMk/>
            <pc:sldMk cId="2940921750" sldId="315"/>
            <ac:picMk id="5" creationId="{A6E47C62-D375-BE46-F774-EDB172D3A2AD}"/>
          </ac:picMkLst>
        </pc:picChg>
      </pc:sldChg>
      <pc:sldChg chg="modSp add">
        <pc:chgData name="AOFIM admin" userId="9a48e47a-70de-4b5e-ab8f-f0083c7030a2" providerId="ADAL" clId="{E524ED1B-95A6-400E-91ED-70D9D779803B}" dt="2025-08-25T00:36:16.743" v="82" actId="14826"/>
        <pc:sldMkLst>
          <pc:docMk/>
          <pc:sldMk cId="1197594145" sldId="316"/>
        </pc:sldMkLst>
        <pc:picChg chg="mod">
          <ac:chgData name="AOFIM admin" userId="9a48e47a-70de-4b5e-ab8f-f0083c7030a2" providerId="ADAL" clId="{E524ED1B-95A6-400E-91ED-70D9D779803B}" dt="2025-08-25T00:36:16.743" v="82" actId="14826"/>
          <ac:picMkLst>
            <pc:docMk/>
            <pc:sldMk cId="1197594145" sldId="316"/>
            <ac:picMk id="5" creationId="{86918F7E-2AD5-1DFC-D70C-EEEECA3293A9}"/>
          </ac:picMkLst>
        </pc:picChg>
      </pc:sldChg>
      <pc:sldChg chg="modSp add">
        <pc:chgData name="AOFIM admin" userId="9a48e47a-70de-4b5e-ab8f-f0083c7030a2" providerId="ADAL" clId="{E524ED1B-95A6-400E-91ED-70D9D779803B}" dt="2025-08-25T00:36:23.809" v="84" actId="14826"/>
        <pc:sldMkLst>
          <pc:docMk/>
          <pc:sldMk cId="3530735643" sldId="317"/>
        </pc:sldMkLst>
        <pc:picChg chg="mod">
          <ac:chgData name="AOFIM admin" userId="9a48e47a-70de-4b5e-ab8f-f0083c7030a2" providerId="ADAL" clId="{E524ED1B-95A6-400E-91ED-70D9D779803B}" dt="2025-08-25T00:36:23.809" v="84" actId="14826"/>
          <ac:picMkLst>
            <pc:docMk/>
            <pc:sldMk cId="3530735643" sldId="317"/>
            <ac:picMk id="5" creationId="{D2BC840F-CCB8-1297-5102-0201300B8521}"/>
          </ac:picMkLst>
        </pc:picChg>
      </pc:sldChg>
      <pc:sldChg chg="modSp add">
        <pc:chgData name="AOFIM admin" userId="9a48e47a-70de-4b5e-ab8f-f0083c7030a2" providerId="ADAL" clId="{E524ED1B-95A6-400E-91ED-70D9D779803B}" dt="2025-08-25T00:36:30.292" v="86" actId="14826"/>
        <pc:sldMkLst>
          <pc:docMk/>
          <pc:sldMk cId="1752487167" sldId="318"/>
        </pc:sldMkLst>
        <pc:picChg chg="mod">
          <ac:chgData name="AOFIM admin" userId="9a48e47a-70de-4b5e-ab8f-f0083c7030a2" providerId="ADAL" clId="{E524ED1B-95A6-400E-91ED-70D9D779803B}" dt="2025-08-25T00:36:30.292" v="86" actId="14826"/>
          <ac:picMkLst>
            <pc:docMk/>
            <pc:sldMk cId="1752487167" sldId="318"/>
            <ac:picMk id="5" creationId="{EB45B127-51F4-495F-3C82-9F59EB6F7487}"/>
          </ac:picMkLst>
        </pc:picChg>
      </pc:sldChg>
      <pc:sldChg chg="modSp add">
        <pc:chgData name="AOFIM admin" userId="9a48e47a-70de-4b5e-ab8f-f0083c7030a2" providerId="ADAL" clId="{E524ED1B-95A6-400E-91ED-70D9D779803B}" dt="2025-08-25T00:36:37.321" v="88" actId="14826"/>
        <pc:sldMkLst>
          <pc:docMk/>
          <pc:sldMk cId="2397498409" sldId="319"/>
        </pc:sldMkLst>
        <pc:picChg chg="mod">
          <ac:chgData name="AOFIM admin" userId="9a48e47a-70de-4b5e-ab8f-f0083c7030a2" providerId="ADAL" clId="{E524ED1B-95A6-400E-91ED-70D9D779803B}" dt="2025-08-25T00:36:37.321" v="88" actId="14826"/>
          <ac:picMkLst>
            <pc:docMk/>
            <pc:sldMk cId="2397498409" sldId="319"/>
            <ac:picMk id="5" creationId="{9A9FA0D4-FFCB-F381-0D58-FA25E090F305}"/>
          </ac:picMkLst>
        </pc:picChg>
      </pc:sldChg>
      <pc:sldChg chg="modSp add">
        <pc:chgData name="AOFIM admin" userId="9a48e47a-70de-4b5e-ab8f-f0083c7030a2" providerId="ADAL" clId="{E524ED1B-95A6-400E-91ED-70D9D779803B}" dt="2025-08-25T00:36:43.731" v="90" actId="14826"/>
        <pc:sldMkLst>
          <pc:docMk/>
          <pc:sldMk cId="3480321993" sldId="320"/>
        </pc:sldMkLst>
        <pc:picChg chg="mod">
          <ac:chgData name="AOFIM admin" userId="9a48e47a-70de-4b5e-ab8f-f0083c7030a2" providerId="ADAL" clId="{E524ED1B-95A6-400E-91ED-70D9D779803B}" dt="2025-08-25T00:36:43.731" v="90" actId="14826"/>
          <ac:picMkLst>
            <pc:docMk/>
            <pc:sldMk cId="3480321993" sldId="320"/>
            <ac:picMk id="5" creationId="{3972226B-19CC-0204-E165-141BE382F228}"/>
          </ac:picMkLst>
        </pc:picChg>
      </pc:sldChg>
      <pc:sldChg chg="modSp add">
        <pc:chgData name="AOFIM admin" userId="9a48e47a-70de-4b5e-ab8f-f0083c7030a2" providerId="ADAL" clId="{E524ED1B-95A6-400E-91ED-70D9D779803B}" dt="2025-08-25T00:36:51.767" v="92" actId="14826"/>
        <pc:sldMkLst>
          <pc:docMk/>
          <pc:sldMk cId="174009302" sldId="321"/>
        </pc:sldMkLst>
        <pc:picChg chg="mod">
          <ac:chgData name="AOFIM admin" userId="9a48e47a-70de-4b5e-ab8f-f0083c7030a2" providerId="ADAL" clId="{E524ED1B-95A6-400E-91ED-70D9D779803B}" dt="2025-08-25T00:36:51.767" v="92" actId="14826"/>
          <ac:picMkLst>
            <pc:docMk/>
            <pc:sldMk cId="174009302" sldId="321"/>
            <ac:picMk id="5" creationId="{32505292-30DC-863B-1F87-E3481D800C7C}"/>
          </ac:picMkLst>
        </pc:picChg>
      </pc:sldChg>
      <pc:sldChg chg="modSp add">
        <pc:chgData name="AOFIM admin" userId="9a48e47a-70de-4b5e-ab8f-f0083c7030a2" providerId="ADAL" clId="{E524ED1B-95A6-400E-91ED-70D9D779803B}" dt="2025-08-25T00:36:59.247" v="94" actId="14826"/>
        <pc:sldMkLst>
          <pc:docMk/>
          <pc:sldMk cId="39379115" sldId="322"/>
        </pc:sldMkLst>
        <pc:picChg chg="mod">
          <ac:chgData name="AOFIM admin" userId="9a48e47a-70de-4b5e-ab8f-f0083c7030a2" providerId="ADAL" clId="{E524ED1B-95A6-400E-91ED-70D9D779803B}" dt="2025-08-25T00:36:59.247" v="94" actId="14826"/>
          <ac:picMkLst>
            <pc:docMk/>
            <pc:sldMk cId="39379115" sldId="322"/>
            <ac:picMk id="5" creationId="{8906D71C-9D0B-5617-ADBE-120F2E849BED}"/>
          </ac:picMkLst>
        </pc:picChg>
      </pc:sldChg>
      <pc:sldChg chg="modSp add">
        <pc:chgData name="AOFIM admin" userId="9a48e47a-70de-4b5e-ab8f-f0083c7030a2" providerId="ADAL" clId="{E524ED1B-95A6-400E-91ED-70D9D779803B}" dt="2025-08-25T00:37:06.026" v="96" actId="14826"/>
        <pc:sldMkLst>
          <pc:docMk/>
          <pc:sldMk cId="3878216940" sldId="323"/>
        </pc:sldMkLst>
        <pc:picChg chg="mod">
          <ac:chgData name="AOFIM admin" userId="9a48e47a-70de-4b5e-ab8f-f0083c7030a2" providerId="ADAL" clId="{E524ED1B-95A6-400E-91ED-70D9D779803B}" dt="2025-08-25T00:37:06.026" v="96" actId="14826"/>
          <ac:picMkLst>
            <pc:docMk/>
            <pc:sldMk cId="3878216940" sldId="323"/>
            <ac:picMk id="5" creationId="{B25B271C-B22C-8FD6-BD6E-390714AC460E}"/>
          </ac:picMkLst>
        </pc:picChg>
      </pc:sldChg>
      <pc:sldChg chg="modSp add">
        <pc:chgData name="AOFIM admin" userId="9a48e47a-70de-4b5e-ab8f-f0083c7030a2" providerId="ADAL" clId="{E524ED1B-95A6-400E-91ED-70D9D779803B}" dt="2025-08-25T00:37:14.022" v="98" actId="14826"/>
        <pc:sldMkLst>
          <pc:docMk/>
          <pc:sldMk cId="2161928627" sldId="324"/>
        </pc:sldMkLst>
        <pc:picChg chg="mod">
          <ac:chgData name="AOFIM admin" userId="9a48e47a-70de-4b5e-ab8f-f0083c7030a2" providerId="ADAL" clId="{E524ED1B-95A6-400E-91ED-70D9D779803B}" dt="2025-08-25T00:37:14.022" v="98" actId="14826"/>
          <ac:picMkLst>
            <pc:docMk/>
            <pc:sldMk cId="2161928627" sldId="324"/>
            <ac:picMk id="5" creationId="{3A8A741F-4E6D-7BED-90B1-806774496D02}"/>
          </ac:picMkLst>
        </pc:picChg>
      </pc:sldChg>
      <pc:sldChg chg="modSp add ord">
        <pc:chgData name="AOFIM admin" userId="9a48e47a-70de-4b5e-ab8f-f0083c7030a2" providerId="ADAL" clId="{E524ED1B-95A6-400E-91ED-70D9D779803B}" dt="2025-08-25T00:37:21.757" v="101" actId="20578"/>
        <pc:sldMkLst>
          <pc:docMk/>
          <pc:sldMk cId="245675649" sldId="325"/>
        </pc:sldMkLst>
        <pc:picChg chg="mod">
          <ac:chgData name="AOFIM admin" userId="9a48e47a-70de-4b5e-ab8f-f0083c7030a2" providerId="ADAL" clId="{E524ED1B-95A6-400E-91ED-70D9D779803B}" dt="2025-08-25T00:37:20.333" v="100" actId="14826"/>
          <ac:picMkLst>
            <pc:docMk/>
            <pc:sldMk cId="245675649" sldId="325"/>
            <ac:picMk id="5" creationId="{97571395-120D-AD6B-CCF8-58268EAAB76C}"/>
          </ac:picMkLst>
        </pc:picChg>
      </pc:sldChg>
      <pc:sldChg chg="modSp add">
        <pc:chgData name="AOFIM admin" userId="9a48e47a-70de-4b5e-ab8f-f0083c7030a2" providerId="ADAL" clId="{E524ED1B-95A6-400E-91ED-70D9D779803B}" dt="2025-08-25T00:37:27.777" v="103" actId="14826"/>
        <pc:sldMkLst>
          <pc:docMk/>
          <pc:sldMk cId="4050482935" sldId="326"/>
        </pc:sldMkLst>
        <pc:picChg chg="mod">
          <ac:chgData name="AOFIM admin" userId="9a48e47a-70de-4b5e-ab8f-f0083c7030a2" providerId="ADAL" clId="{E524ED1B-95A6-400E-91ED-70D9D779803B}" dt="2025-08-25T00:37:27.777" v="103" actId="14826"/>
          <ac:picMkLst>
            <pc:docMk/>
            <pc:sldMk cId="4050482935" sldId="326"/>
            <ac:picMk id="5" creationId="{CCC483A5-E855-6319-32A5-C5AA50C277E0}"/>
          </ac:picMkLst>
        </pc:picChg>
      </pc:sldChg>
      <pc:sldChg chg="modSp add">
        <pc:chgData name="AOFIM admin" userId="9a48e47a-70de-4b5e-ab8f-f0083c7030a2" providerId="ADAL" clId="{E524ED1B-95A6-400E-91ED-70D9D779803B}" dt="2025-08-25T00:37:33.453" v="105" actId="14826"/>
        <pc:sldMkLst>
          <pc:docMk/>
          <pc:sldMk cId="1229695072" sldId="327"/>
        </pc:sldMkLst>
        <pc:picChg chg="mod">
          <ac:chgData name="AOFIM admin" userId="9a48e47a-70de-4b5e-ab8f-f0083c7030a2" providerId="ADAL" clId="{E524ED1B-95A6-400E-91ED-70D9D779803B}" dt="2025-08-25T00:37:33.453" v="105" actId="14826"/>
          <ac:picMkLst>
            <pc:docMk/>
            <pc:sldMk cId="1229695072" sldId="327"/>
            <ac:picMk id="5" creationId="{10321191-7B20-B4DC-6158-32EF9C37EB8E}"/>
          </ac:picMkLst>
        </pc:picChg>
      </pc:sldChg>
      <pc:sldChg chg="modSp add">
        <pc:chgData name="AOFIM admin" userId="9a48e47a-70de-4b5e-ab8f-f0083c7030a2" providerId="ADAL" clId="{E524ED1B-95A6-400E-91ED-70D9D779803B}" dt="2025-08-25T00:37:39.551" v="107" actId="14826"/>
        <pc:sldMkLst>
          <pc:docMk/>
          <pc:sldMk cId="1747713679" sldId="328"/>
        </pc:sldMkLst>
        <pc:picChg chg="mod">
          <ac:chgData name="AOFIM admin" userId="9a48e47a-70de-4b5e-ab8f-f0083c7030a2" providerId="ADAL" clId="{E524ED1B-95A6-400E-91ED-70D9D779803B}" dt="2025-08-25T00:37:39.551" v="107" actId="14826"/>
          <ac:picMkLst>
            <pc:docMk/>
            <pc:sldMk cId="1747713679" sldId="328"/>
            <ac:picMk id="5" creationId="{43D3B07D-984A-0491-512C-D1C7E0E222FD}"/>
          </ac:picMkLst>
        </pc:picChg>
      </pc:sldChg>
      <pc:sldChg chg="modSp add">
        <pc:chgData name="AOFIM admin" userId="9a48e47a-70de-4b5e-ab8f-f0083c7030a2" providerId="ADAL" clId="{E524ED1B-95A6-400E-91ED-70D9D779803B}" dt="2025-08-25T00:37:45.497" v="109" actId="14826"/>
        <pc:sldMkLst>
          <pc:docMk/>
          <pc:sldMk cId="1798318722" sldId="329"/>
        </pc:sldMkLst>
        <pc:picChg chg="mod">
          <ac:chgData name="AOFIM admin" userId="9a48e47a-70de-4b5e-ab8f-f0083c7030a2" providerId="ADAL" clId="{E524ED1B-95A6-400E-91ED-70D9D779803B}" dt="2025-08-25T00:37:45.497" v="109" actId="14826"/>
          <ac:picMkLst>
            <pc:docMk/>
            <pc:sldMk cId="1798318722" sldId="329"/>
            <ac:picMk id="5" creationId="{E1A44FBC-2705-87DD-70A2-132231E9C9C9}"/>
          </ac:picMkLst>
        </pc:picChg>
      </pc:sldChg>
      <pc:sldChg chg="modSp add">
        <pc:chgData name="AOFIM admin" userId="9a48e47a-70de-4b5e-ab8f-f0083c7030a2" providerId="ADAL" clId="{E524ED1B-95A6-400E-91ED-70D9D779803B}" dt="2025-08-25T00:37:51.879" v="111" actId="14826"/>
        <pc:sldMkLst>
          <pc:docMk/>
          <pc:sldMk cId="1678645287" sldId="330"/>
        </pc:sldMkLst>
        <pc:picChg chg="mod">
          <ac:chgData name="AOFIM admin" userId="9a48e47a-70de-4b5e-ab8f-f0083c7030a2" providerId="ADAL" clId="{E524ED1B-95A6-400E-91ED-70D9D779803B}" dt="2025-08-25T00:37:51.879" v="111" actId="14826"/>
          <ac:picMkLst>
            <pc:docMk/>
            <pc:sldMk cId="1678645287" sldId="330"/>
            <ac:picMk id="5" creationId="{FB0930AA-8C29-A606-F2D6-A86DD85375F9}"/>
          </ac:picMkLst>
        </pc:picChg>
      </pc:sldChg>
      <pc:sldChg chg="modSp add">
        <pc:chgData name="AOFIM admin" userId="9a48e47a-70de-4b5e-ab8f-f0083c7030a2" providerId="ADAL" clId="{E524ED1B-95A6-400E-91ED-70D9D779803B}" dt="2025-08-25T00:37:59.587" v="113" actId="14826"/>
        <pc:sldMkLst>
          <pc:docMk/>
          <pc:sldMk cId="2490004128" sldId="331"/>
        </pc:sldMkLst>
        <pc:picChg chg="mod">
          <ac:chgData name="AOFIM admin" userId="9a48e47a-70de-4b5e-ab8f-f0083c7030a2" providerId="ADAL" clId="{E524ED1B-95A6-400E-91ED-70D9D779803B}" dt="2025-08-25T00:37:59.587" v="113" actId="14826"/>
          <ac:picMkLst>
            <pc:docMk/>
            <pc:sldMk cId="2490004128" sldId="331"/>
            <ac:picMk id="5" creationId="{5A8402C9-3068-F437-562B-B4FD069E1507}"/>
          </ac:picMkLst>
        </pc:picChg>
      </pc:sldChg>
      <pc:sldChg chg="modSp add">
        <pc:chgData name="AOFIM admin" userId="9a48e47a-70de-4b5e-ab8f-f0083c7030a2" providerId="ADAL" clId="{E524ED1B-95A6-400E-91ED-70D9D779803B}" dt="2025-08-25T00:38:05.836" v="115" actId="14826"/>
        <pc:sldMkLst>
          <pc:docMk/>
          <pc:sldMk cId="1490824763" sldId="332"/>
        </pc:sldMkLst>
        <pc:picChg chg="mod">
          <ac:chgData name="AOFIM admin" userId="9a48e47a-70de-4b5e-ab8f-f0083c7030a2" providerId="ADAL" clId="{E524ED1B-95A6-400E-91ED-70D9D779803B}" dt="2025-08-25T00:38:05.836" v="115" actId="14826"/>
          <ac:picMkLst>
            <pc:docMk/>
            <pc:sldMk cId="1490824763" sldId="332"/>
            <ac:picMk id="5" creationId="{E599F82C-8698-C526-E71A-39672ED15CDE}"/>
          </ac:picMkLst>
        </pc:picChg>
      </pc:sldChg>
      <pc:sldChg chg="modSp add">
        <pc:chgData name="AOFIM admin" userId="9a48e47a-70de-4b5e-ab8f-f0083c7030a2" providerId="ADAL" clId="{E524ED1B-95A6-400E-91ED-70D9D779803B}" dt="2025-08-25T00:38:11.937" v="117" actId="14826"/>
        <pc:sldMkLst>
          <pc:docMk/>
          <pc:sldMk cId="1554550611" sldId="333"/>
        </pc:sldMkLst>
        <pc:picChg chg="mod">
          <ac:chgData name="AOFIM admin" userId="9a48e47a-70de-4b5e-ab8f-f0083c7030a2" providerId="ADAL" clId="{E524ED1B-95A6-400E-91ED-70D9D779803B}" dt="2025-08-25T00:38:11.937" v="117" actId="14826"/>
          <ac:picMkLst>
            <pc:docMk/>
            <pc:sldMk cId="1554550611" sldId="333"/>
            <ac:picMk id="5" creationId="{451F10A0-0C19-1451-1B3C-FBEC80D5FD18}"/>
          </ac:picMkLst>
        </pc:picChg>
      </pc:sldChg>
      <pc:sldChg chg="modSp add">
        <pc:chgData name="AOFIM admin" userId="9a48e47a-70de-4b5e-ab8f-f0083c7030a2" providerId="ADAL" clId="{E524ED1B-95A6-400E-91ED-70D9D779803B}" dt="2025-08-25T00:38:20.082" v="119" actId="14826"/>
        <pc:sldMkLst>
          <pc:docMk/>
          <pc:sldMk cId="3403422054" sldId="334"/>
        </pc:sldMkLst>
        <pc:picChg chg="mod">
          <ac:chgData name="AOFIM admin" userId="9a48e47a-70de-4b5e-ab8f-f0083c7030a2" providerId="ADAL" clId="{E524ED1B-95A6-400E-91ED-70D9D779803B}" dt="2025-08-25T00:38:20.082" v="119" actId="14826"/>
          <ac:picMkLst>
            <pc:docMk/>
            <pc:sldMk cId="3403422054" sldId="334"/>
            <ac:picMk id="5" creationId="{64B46123-92BF-C413-FE11-BE2918737EE2}"/>
          </ac:picMkLst>
        </pc:picChg>
      </pc:sldChg>
      <pc:sldChg chg="modSp add">
        <pc:chgData name="AOFIM admin" userId="9a48e47a-70de-4b5e-ab8f-f0083c7030a2" providerId="ADAL" clId="{E524ED1B-95A6-400E-91ED-70D9D779803B}" dt="2025-08-25T00:38:27.021" v="121" actId="14826"/>
        <pc:sldMkLst>
          <pc:docMk/>
          <pc:sldMk cId="22626551" sldId="335"/>
        </pc:sldMkLst>
        <pc:picChg chg="mod">
          <ac:chgData name="AOFIM admin" userId="9a48e47a-70de-4b5e-ab8f-f0083c7030a2" providerId="ADAL" clId="{E524ED1B-95A6-400E-91ED-70D9D779803B}" dt="2025-08-25T00:38:27.021" v="121" actId="14826"/>
          <ac:picMkLst>
            <pc:docMk/>
            <pc:sldMk cId="22626551" sldId="335"/>
            <ac:picMk id="5" creationId="{7E935183-BD49-6E51-B0F9-06F1F0A8632D}"/>
          </ac:picMkLst>
        </pc:picChg>
      </pc:sldChg>
      <pc:sldChg chg="modSp add">
        <pc:chgData name="AOFIM admin" userId="9a48e47a-70de-4b5e-ab8f-f0083c7030a2" providerId="ADAL" clId="{E524ED1B-95A6-400E-91ED-70D9D779803B}" dt="2025-08-25T00:38:34.773" v="123" actId="14826"/>
        <pc:sldMkLst>
          <pc:docMk/>
          <pc:sldMk cId="2329057352" sldId="336"/>
        </pc:sldMkLst>
        <pc:picChg chg="mod">
          <ac:chgData name="AOFIM admin" userId="9a48e47a-70de-4b5e-ab8f-f0083c7030a2" providerId="ADAL" clId="{E524ED1B-95A6-400E-91ED-70D9D779803B}" dt="2025-08-25T00:38:34.773" v="123" actId="14826"/>
          <ac:picMkLst>
            <pc:docMk/>
            <pc:sldMk cId="2329057352" sldId="336"/>
            <ac:picMk id="5" creationId="{ACA87A9B-7F0D-DF3E-AC84-F4E0747DFDC2}"/>
          </ac:picMkLst>
        </pc:picChg>
      </pc:sldChg>
      <pc:sldChg chg="modSp add">
        <pc:chgData name="AOFIM admin" userId="9a48e47a-70de-4b5e-ab8f-f0083c7030a2" providerId="ADAL" clId="{E524ED1B-95A6-400E-91ED-70D9D779803B}" dt="2025-08-25T00:39:35.612" v="126" actId="14826"/>
        <pc:sldMkLst>
          <pc:docMk/>
          <pc:sldMk cId="1948189361" sldId="337"/>
        </pc:sldMkLst>
        <pc:picChg chg="mod">
          <ac:chgData name="AOFIM admin" userId="9a48e47a-70de-4b5e-ab8f-f0083c7030a2" providerId="ADAL" clId="{E524ED1B-95A6-400E-91ED-70D9D779803B}" dt="2025-08-25T00:39:35.612" v="126" actId="14826"/>
          <ac:picMkLst>
            <pc:docMk/>
            <pc:sldMk cId="1948189361" sldId="337"/>
            <ac:picMk id="5" creationId="{0E1D9E1B-719D-B46E-1326-78B9ADDAF9AB}"/>
          </ac:picMkLst>
        </pc:picChg>
      </pc:sldChg>
      <pc:sldChg chg="modSp add">
        <pc:chgData name="AOFIM admin" userId="9a48e47a-70de-4b5e-ab8f-f0083c7030a2" providerId="ADAL" clId="{E524ED1B-95A6-400E-91ED-70D9D779803B}" dt="2025-08-25T00:39:42.067" v="128" actId="14826"/>
        <pc:sldMkLst>
          <pc:docMk/>
          <pc:sldMk cId="1397298022" sldId="338"/>
        </pc:sldMkLst>
        <pc:picChg chg="mod">
          <ac:chgData name="AOFIM admin" userId="9a48e47a-70de-4b5e-ab8f-f0083c7030a2" providerId="ADAL" clId="{E524ED1B-95A6-400E-91ED-70D9D779803B}" dt="2025-08-25T00:39:42.067" v="128" actId="14826"/>
          <ac:picMkLst>
            <pc:docMk/>
            <pc:sldMk cId="1397298022" sldId="338"/>
            <ac:picMk id="5" creationId="{21C3F64E-337C-E50D-A2D2-3AD03DE5A554}"/>
          </ac:picMkLst>
        </pc:picChg>
      </pc:sldChg>
      <pc:sldChg chg="modSp add">
        <pc:chgData name="AOFIM admin" userId="9a48e47a-70de-4b5e-ab8f-f0083c7030a2" providerId="ADAL" clId="{E524ED1B-95A6-400E-91ED-70D9D779803B}" dt="2025-08-25T00:39:49.985" v="130" actId="14826"/>
        <pc:sldMkLst>
          <pc:docMk/>
          <pc:sldMk cId="3208717659" sldId="339"/>
        </pc:sldMkLst>
        <pc:picChg chg="mod">
          <ac:chgData name="AOFIM admin" userId="9a48e47a-70de-4b5e-ab8f-f0083c7030a2" providerId="ADAL" clId="{E524ED1B-95A6-400E-91ED-70D9D779803B}" dt="2025-08-25T00:39:49.985" v="130" actId="14826"/>
          <ac:picMkLst>
            <pc:docMk/>
            <pc:sldMk cId="3208717659" sldId="339"/>
            <ac:picMk id="5" creationId="{CC2E2C77-7089-4FD6-BF1B-3DC38D7EC2D8}"/>
          </ac:picMkLst>
        </pc:picChg>
      </pc:sldChg>
      <pc:sldChg chg="modSp add">
        <pc:chgData name="AOFIM admin" userId="9a48e47a-70de-4b5e-ab8f-f0083c7030a2" providerId="ADAL" clId="{E524ED1B-95A6-400E-91ED-70D9D779803B}" dt="2025-08-25T00:39:57.146" v="132" actId="14826"/>
        <pc:sldMkLst>
          <pc:docMk/>
          <pc:sldMk cId="2948434377" sldId="340"/>
        </pc:sldMkLst>
        <pc:picChg chg="mod">
          <ac:chgData name="AOFIM admin" userId="9a48e47a-70de-4b5e-ab8f-f0083c7030a2" providerId="ADAL" clId="{E524ED1B-95A6-400E-91ED-70D9D779803B}" dt="2025-08-25T00:39:57.146" v="132" actId="14826"/>
          <ac:picMkLst>
            <pc:docMk/>
            <pc:sldMk cId="2948434377" sldId="340"/>
            <ac:picMk id="5" creationId="{04DD9553-1142-8E10-E0F8-5FBBC50326A5}"/>
          </ac:picMkLst>
        </pc:picChg>
      </pc:sldChg>
      <pc:sldChg chg="modSp add">
        <pc:chgData name="AOFIM admin" userId="9a48e47a-70de-4b5e-ab8f-f0083c7030a2" providerId="ADAL" clId="{E524ED1B-95A6-400E-91ED-70D9D779803B}" dt="2025-08-25T00:40:03.750" v="134" actId="14826"/>
        <pc:sldMkLst>
          <pc:docMk/>
          <pc:sldMk cId="1521169117" sldId="341"/>
        </pc:sldMkLst>
        <pc:picChg chg="mod">
          <ac:chgData name="AOFIM admin" userId="9a48e47a-70de-4b5e-ab8f-f0083c7030a2" providerId="ADAL" clId="{E524ED1B-95A6-400E-91ED-70D9D779803B}" dt="2025-08-25T00:40:03.750" v="134" actId="14826"/>
          <ac:picMkLst>
            <pc:docMk/>
            <pc:sldMk cId="1521169117" sldId="341"/>
            <ac:picMk id="5" creationId="{D54F0D0E-056D-E4E2-4E40-1F839B8D35F5}"/>
          </ac:picMkLst>
        </pc:picChg>
      </pc:sldChg>
      <pc:sldChg chg="modSp add">
        <pc:chgData name="AOFIM admin" userId="9a48e47a-70de-4b5e-ab8f-f0083c7030a2" providerId="ADAL" clId="{E524ED1B-95A6-400E-91ED-70D9D779803B}" dt="2025-08-25T00:40:10.521" v="136" actId="14826"/>
        <pc:sldMkLst>
          <pc:docMk/>
          <pc:sldMk cId="1478336566" sldId="342"/>
        </pc:sldMkLst>
        <pc:picChg chg="mod">
          <ac:chgData name="AOFIM admin" userId="9a48e47a-70de-4b5e-ab8f-f0083c7030a2" providerId="ADAL" clId="{E524ED1B-95A6-400E-91ED-70D9D779803B}" dt="2025-08-25T00:40:10.521" v="136" actId="14826"/>
          <ac:picMkLst>
            <pc:docMk/>
            <pc:sldMk cId="1478336566" sldId="342"/>
            <ac:picMk id="5" creationId="{10E197AA-86F7-CC5B-7C0A-60359A23FC04}"/>
          </ac:picMkLst>
        </pc:picChg>
      </pc:sldChg>
      <pc:sldChg chg="modSp add ord">
        <pc:chgData name="AOFIM admin" userId="9a48e47a-70de-4b5e-ab8f-f0083c7030a2" providerId="ADAL" clId="{E524ED1B-95A6-400E-91ED-70D9D779803B}" dt="2025-08-25T00:40:18.854" v="139" actId="20578"/>
        <pc:sldMkLst>
          <pc:docMk/>
          <pc:sldMk cId="4036585250" sldId="343"/>
        </pc:sldMkLst>
        <pc:picChg chg="mod">
          <ac:chgData name="AOFIM admin" userId="9a48e47a-70de-4b5e-ab8f-f0083c7030a2" providerId="ADAL" clId="{E524ED1B-95A6-400E-91ED-70D9D779803B}" dt="2025-08-25T00:40:17.283" v="138" actId="14826"/>
          <ac:picMkLst>
            <pc:docMk/>
            <pc:sldMk cId="4036585250" sldId="343"/>
            <ac:picMk id="5" creationId="{93ADDB76-49F4-D2F9-055F-D40AA8D66EA1}"/>
          </ac:picMkLst>
        </pc:picChg>
      </pc:sldChg>
      <pc:sldChg chg="modSp add">
        <pc:chgData name="AOFIM admin" userId="9a48e47a-70de-4b5e-ab8f-f0083c7030a2" providerId="ADAL" clId="{E524ED1B-95A6-400E-91ED-70D9D779803B}" dt="2025-08-25T00:40:25.433" v="141" actId="14826"/>
        <pc:sldMkLst>
          <pc:docMk/>
          <pc:sldMk cId="1626648871" sldId="344"/>
        </pc:sldMkLst>
        <pc:picChg chg="mod">
          <ac:chgData name="AOFIM admin" userId="9a48e47a-70de-4b5e-ab8f-f0083c7030a2" providerId="ADAL" clId="{E524ED1B-95A6-400E-91ED-70D9D779803B}" dt="2025-08-25T00:40:25.433" v="141" actId="14826"/>
          <ac:picMkLst>
            <pc:docMk/>
            <pc:sldMk cId="1626648871" sldId="344"/>
            <ac:picMk id="5" creationId="{CC90604E-3845-B41D-9BCF-0F4A6E06BA4C}"/>
          </ac:picMkLst>
        </pc:picChg>
      </pc:sldChg>
      <pc:sldChg chg="modSp add">
        <pc:chgData name="AOFIM admin" userId="9a48e47a-70de-4b5e-ab8f-f0083c7030a2" providerId="ADAL" clId="{E524ED1B-95A6-400E-91ED-70D9D779803B}" dt="2025-08-25T00:40:37.744" v="143" actId="14826"/>
        <pc:sldMkLst>
          <pc:docMk/>
          <pc:sldMk cId="1783080432" sldId="345"/>
        </pc:sldMkLst>
        <pc:picChg chg="mod">
          <ac:chgData name="AOFIM admin" userId="9a48e47a-70de-4b5e-ab8f-f0083c7030a2" providerId="ADAL" clId="{E524ED1B-95A6-400E-91ED-70D9D779803B}" dt="2025-08-25T00:40:37.744" v="143" actId="14826"/>
          <ac:picMkLst>
            <pc:docMk/>
            <pc:sldMk cId="1783080432" sldId="345"/>
            <ac:picMk id="5" creationId="{C1493DCD-5824-F172-A969-560E94AC3C6E}"/>
          </ac:picMkLst>
        </pc:picChg>
      </pc:sldChg>
      <pc:sldChg chg="modSp add">
        <pc:chgData name="AOFIM admin" userId="9a48e47a-70de-4b5e-ab8f-f0083c7030a2" providerId="ADAL" clId="{E524ED1B-95A6-400E-91ED-70D9D779803B}" dt="2025-08-25T00:40:45.388" v="145" actId="14826"/>
        <pc:sldMkLst>
          <pc:docMk/>
          <pc:sldMk cId="2547527779" sldId="346"/>
        </pc:sldMkLst>
        <pc:picChg chg="mod">
          <ac:chgData name="AOFIM admin" userId="9a48e47a-70de-4b5e-ab8f-f0083c7030a2" providerId="ADAL" clId="{E524ED1B-95A6-400E-91ED-70D9D779803B}" dt="2025-08-25T00:40:45.388" v="145" actId="14826"/>
          <ac:picMkLst>
            <pc:docMk/>
            <pc:sldMk cId="2547527779" sldId="346"/>
            <ac:picMk id="5" creationId="{9AE6A85D-D815-0CF7-52E5-412C51610AE3}"/>
          </ac:picMkLst>
        </pc:picChg>
      </pc:sldChg>
      <pc:sldChg chg="modSp add">
        <pc:chgData name="AOFIM admin" userId="9a48e47a-70de-4b5e-ab8f-f0083c7030a2" providerId="ADAL" clId="{E524ED1B-95A6-400E-91ED-70D9D779803B}" dt="2025-08-25T00:40:54.052" v="147" actId="14826"/>
        <pc:sldMkLst>
          <pc:docMk/>
          <pc:sldMk cId="1383417205" sldId="347"/>
        </pc:sldMkLst>
        <pc:picChg chg="mod">
          <ac:chgData name="AOFIM admin" userId="9a48e47a-70de-4b5e-ab8f-f0083c7030a2" providerId="ADAL" clId="{E524ED1B-95A6-400E-91ED-70D9D779803B}" dt="2025-08-25T00:40:54.052" v="147" actId="14826"/>
          <ac:picMkLst>
            <pc:docMk/>
            <pc:sldMk cId="1383417205" sldId="347"/>
            <ac:picMk id="5" creationId="{D619E0E7-27E8-E351-E4BB-1C12542B0470}"/>
          </ac:picMkLst>
        </pc:picChg>
      </pc:sldChg>
      <pc:sldChg chg="modSp add">
        <pc:chgData name="AOFIM admin" userId="9a48e47a-70de-4b5e-ab8f-f0083c7030a2" providerId="ADAL" clId="{E524ED1B-95A6-400E-91ED-70D9D779803B}" dt="2025-08-25T00:41:01.962" v="149" actId="14826"/>
        <pc:sldMkLst>
          <pc:docMk/>
          <pc:sldMk cId="1903324444" sldId="348"/>
        </pc:sldMkLst>
        <pc:picChg chg="mod">
          <ac:chgData name="AOFIM admin" userId="9a48e47a-70de-4b5e-ab8f-f0083c7030a2" providerId="ADAL" clId="{E524ED1B-95A6-400E-91ED-70D9D779803B}" dt="2025-08-25T00:41:01.962" v="149" actId="14826"/>
          <ac:picMkLst>
            <pc:docMk/>
            <pc:sldMk cId="1903324444" sldId="348"/>
            <ac:picMk id="5" creationId="{297F10FA-48B4-388C-DEEB-AE2A6E23AF85}"/>
          </ac:picMkLst>
        </pc:picChg>
      </pc:sldChg>
      <pc:sldChg chg="modSp add">
        <pc:chgData name="AOFIM admin" userId="9a48e47a-70de-4b5e-ab8f-f0083c7030a2" providerId="ADAL" clId="{E524ED1B-95A6-400E-91ED-70D9D779803B}" dt="2025-08-25T00:41:08.369" v="151" actId="14826"/>
        <pc:sldMkLst>
          <pc:docMk/>
          <pc:sldMk cId="2161230537" sldId="349"/>
        </pc:sldMkLst>
        <pc:picChg chg="mod">
          <ac:chgData name="AOFIM admin" userId="9a48e47a-70de-4b5e-ab8f-f0083c7030a2" providerId="ADAL" clId="{E524ED1B-95A6-400E-91ED-70D9D779803B}" dt="2025-08-25T00:41:08.369" v="151" actId="14826"/>
          <ac:picMkLst>
            <pc:docMk/>
            <pc:sldMk cId="2161230537" sldId="349"/>
            <ac:picMk id="5" creationId="{C793D01A-7414-70EC-7CE5-70D637A31B4E}"/>
          </ac:picMkLst>
        </pc:picChg>
      </pc:sldChg>
      <pc:sldChg chg="modSp add">
        <pc:chgData name="AOFIM admin" userId="9a48e47a-70de-4b5e-ab8f-f0083c7030a2" providerId="ADAL" clId="{E524ED1B-95A6-400E-91ED-70D9D779803B}" dt="2025-08-25T00:41:15.428" v="153" actId="14826"/>
        <pc:sldMkLst>
          <pc:docMk/>
          <pc:sldMk cId="468200553" sldId="350"/>
        </pc:sldMkLst>
        <pc:picChg chg="mod">
          <ac:chgData name="AOFIM admin" userId="9a48e47a-70de-4b5e-ab8f-f0083c7030a2" providerId="ADAL" clId="{E524ED1B-95A6-400E-91ED-70D9D779803B}" dt="2025-08-25T00:41:15.428" v="153" actId="14826"/>
          <ac:picMkLst>
            <pc:docMk/>
            <pc:sldMk cId="468200553" sldId="350"/>
            <ac:picMk id="5" creationId="{570F4B91-0D5B-4FB2-4A2A-521DBBB145BC}"/>
          </ac:picMkLst>
        </pc:picChg>
      </pc:sldChg>
      <pc:sldChg chg="modSp add">
        <pc:chgData name="AOFIM admin" userId="9a48e47a-70de-4b5e-ab8f-f0083c7030a2" providerId="ADAL" clId="{E524ED1B-95A6-400E-91ED-70D9D779803B}" dt="2025-08-25T00:41:22.056" v="155" actId="14826"/>
        <pc:sldMkLst>
          <pc:docMk/>
          <pc:sldMk cId="2681841026" sldId="351"/>
        </pc:sldMkLst>
        <pc:picChg chg="mod">
          <ac:chgData name="AOFIM admin" userId="9a48e47a-70de-4b5e-ab8f-f0083c7030a2" providerId="ADAL" clId="{E524ED1B-95A6-400E-91ED-70D9D779803B}" dt="2025-08-25T00:41:22.056" v="155" actId="14826"/>
          <ac:picMkLst>
            <pc:docMk/>
            <pc:sldMk cId="2681841026" sldId="351"/>
            <ac:picMk id="5" creationId="{C31E1833-EA29-66A2-53FC-313612E95330}"/>
          </ac:picMkLst>
        </pc:picChg>
      </pc:sldChg>
      <pc:sldChg chg="modSp add">
        <pc:chgData name="AOFIM admin" userId="9a48e47a-70de-4b5e-ab8f-f0083c7030a2" providerId="ADAL" clId="{E524ED1B-95A6-400E-91ED-70D9D779803B}" dt="2025-08-25T00:41:29.483" v="157" actId="14826"/>
        <pc:sldMkLst>
          <pc:docMk/>
          <pc:sldMk cId="1719516096" sldId="352"/>
        </pc:sldMkLst>
        <pc:picChg chg="mod">
          <ac:chgData name="AOFIM admin" userId="9a48e47a-70de-4b5e-ab8f-f0083c7030a2" providerId="ADAL" clId="{E524ED1B-95A6-400E-91ED-70D9D779803B}" dt="2025-08-25T00:41:29.483" v="157" actId="14826"/>
          <ac:picMkLst>
            <pc:docMk/>
            <pc:sldMk cId="1719516096" sldId="352"/>
            <ac:picMk id="5" creationId="{6C65D968-783F-54D2-F65E-A9610750DEBD}"/>
          </ac:picMkLst>
        </pc:picChg>
      </pc:sldChg>
      <pc:sldChg chg="modSp add">
        <pc:chgData name="AOFIM admin" userId="9a48e47a-70de-4b5e-ab8f-f0083c7030a2" providerId="ADAL" clId="{E524ED1B-95A6-400E-91ED-70D9D779803B}" dt="2025-08-25T00:41:37.131" v="159" actId="14826"/>
        <pc:sldMkLst>
          <pc:docMk/>
          <pc:sldMk cId="4209584584" sldId="353"/>
        </pc:sldMkLst>
        <pc:picChg chg="mod">
          <ac:chgData name="AOFIM admin" userId="9a48e47a-70de-4b5e-ab8f-f0083c7030a2" providerId="ADAL" clId="{E524ED1B-95A6-400E-91ED-70D9D779803B}" dt="2025-08-25T00:41:37.131" v="159" actId="14826"/>
          <ac:picMkLst>
            <pc:docMk/>
            <pc:sldMk cId="4209584584" sldId="353"/>
            <ac:picMk id="5" creationId="{84EE511B-0572-2113-AD6C-91A55F559A9D}"/>
          </ac:picMkLst>
        </pc:picChg>
      </pc:sldChg>
      <pc:sldChg chg="modSp add">
        <pc:chgData name="AOFIM admin" userId="9a48e47a-70de-4b5e-ab8f-f0083c7030a2" providerId="ADAL" clId="{E524ED1B-95A6-400E-91ED-70D9D779803B}" dt="2025-08-25T00:41:43.833" v="161" actId="14826"/>
        <pc:sldMkLst>
          <pc:docMk/>
          <pc:sldMk cId="802762787" sldId="354"/>
        </pc:sldMkLst>
        <pc:picChg chg="mod">
          <ac:chgData name="AOFIM admin" userId="9a48e47a-70de-4b5e-ab8f-f0083c7030a2" providerId="ADAL" clId="{E524ED1B-95A6-400E-91ED-70D9D779803B}" dt="2025-08-25T00:41:43.833" v="161" actId="14826"/>
          <ac:picMkLst>
            <pc:docMk/>
            <pc:sldMk cId="802762787" sldId="354"/>
            <ac:picMk id="5" creationId="{D66D647F-605D-357A-AE77-CFC10867AD1F}"/>
          </ac:picMkLst>
        </pc:picChg>
      </pc:sldChg>
      <pc:sldChg chg="modSp add">
        <pc:chgData name="AOFIM admin" userId="9a48e47a-70de-4b5e-ab8f-f0083c7030a2" providerId="ADAL" clId="{E524ED1B-95A6-400E-91ED-70D9D779803B}" dt="2025-08-25T00:41:52.509" v="163" actId="14826"/>
        <pc:sldMkLst>
          <pc:docMk/>
          <pc:sldMk cId="386389660" sldId="355"/>
        </pc:sldMkLst>
        <pc:picChg chg="mod">
          <ac:chgData name="AOFIM admin" userId="9a48e47a-70de-4b5e-ab8f-f0083c7030a2" providerId="ADAL" clId="{E524ED1B-95A6-400E-91ED-70D9D779803B}" dt="2025-08-25T00:41:52.509" v="163" actId="14826"/>
          <ac:picMkLst>
            <pc:docMk/>
            <pc:sldMk cId="386389660" sldId="355"/>
            <ac:picMk id="5" creationId="{A5FDBC12-D30C-CDC3-E900-E5CB9E61AC02}"/>
          </ac:picMkLst>
        </pc:picChg>
      </pc:sldChg>
      <pc:sldChg chg="modSp add">
        <pc:chgData name="AOFIM admin" userId="9a48e47a-70de-4b5e-ab8f-f0083c7030a2" providerId="ADAL" clId="{E524ED1B-95A6-400E-91ED-70D9D779803B}" dt="2025-08-25T00:42:01.609" v="165" actId="14826"/>
        <pc:sldMkLst>
          <pc:docMk/>
          <pc:sldMk cId="1905671024" sldId="356"/>
        </pc:sldMkLst>
        <pc:picChg chg="mod">
          <ac:chgData name="AOFIM admin" userId="9a48e47a-70de-4b5e-ab8f-f0083c7030a2" providerId="ADAL" clId="{E524ED1B-95A6-400E-91ED-70D9D779803B}" dt="2025-08-25T00:42:01.609" v="165" actId="14826"/>
          <ac:picMkLst>
            <pc:docMk/>
            <pc:sldMk cId="1905671024" sldId="356"/>
            <ac:picMk id="5" creationId="{0CDE481A-3A53-4CF2-59C4-3662D70917DE}"/>
          </ac:picMkLst>
        </pc:picChg>
      </pc:sldChg>
      <pc:sldChg chg="modSp add">
        <pc:chgData name="AOFIM admin" userId="9a48e47a-70de-4b5e-ab8f-f0083c7030a2" providerId="ADAL" clId="{E524ED1B-95A6-400E-91ED-70D9D779803B}" dt="2025-08-25T00:42:08.226" v="167" actId="14826"/>
        <pc:sldMkLst>
          <pc:docMk/>
          <pc:sldMk cId="153356832" sldId="357"/>
        </pc:sldMkLst>
        <pc:picChg chg="mod">
          <ac:chgData name="AOFIM admin" userId="9a48e47a-70de-4b5e-ab8f-f0083c7030a2" providerId="ADAL" clId="{E524ED1B-95A6-400E-91ED-70D9D779803B}" dt="2025-08-25T00:42:08.226" v="167" actId="14826"/>
          <ac:picMkLst>
            <pc:docMk/>
            <pc:sldMk cId="153356832" sldId="357"/>
            <ac:picMk id="5" creationId="{08DC7F95-12C0-F388-762F-7426A01075CC}"/>
          </ac:picMkLst>
        </pc:picChg>
      </pc:sldChg>
      <pc:sldChg chg="modSp add">
        <pc:chgData name="AOFIM admin" userId="9a48e47a-70de-4b5e-ab8f-f0083c7030a2" providerId="ADAL" clId="{E524ED1B-95A6-400E-91ED-70D9D779803B}" dt="2025-08-25T00:42:14.721" v="169" actId="14826"/>
        <pc:sldMkLst>
          <pc:docMk/>
          <pc:sldMk cId="2540024143" sldId="358"/>
        </pc:sldMkLst>
        <pc:picChg chg="mod">
          <ac:chgData name="AOFIM admin" userId="9a48e47a-70de-4b5e-ab8f-f0083c7030a2" providerId="ADAL" clId="{E524ED1B-95A6-400E-91ED-70D9D779803B}" dt="2025-08-25T00:42:14.721" v="169" actId="14826"/>
          <ac:picMkLst>
            <pc:docMk/>
            <pc:sldMk cId="2540024143" sldId="358"/>
            <ac:picMk id="5" creationId="{32CADEAE-D8FC-6424-0388-4DAAFD6ECE7E}"/>
          </ac:picMkLst>
        </pc:picChg>
      </pc:sldChg>
      <pc:sldChg chg="modSp add">
        <pc:chgData name="AOFIM admin" userId="9a48e47a-70de-4b5e-ab8f-f0083c7030a2" providerId="ADAL" clId="{E524ED1B-95A6-400E-91ED-70D9D779803B}" dt="2025-08-25T00:42:20.651" v="171" actId="14826"/>
        <pc:sldMkLst>
          <pc:docMk/>
          <pc:sldMk cId="396155894" sldId="359"/>
        </pc:sldMkLst>
        <pc:picChg chg="mod">
          <ac:chgData name="AOFIM admin" userId="9a48e47a-70de-4b5e-ab8f-f0083c7030a2" providerId="ADAL" clId="{E524ED1B-95A6-400E-91ED-70D9D779803B}" dt="2025-08-25T00:42:20.651" v="171" actId="14826"/>
          <ac:picMkLst>
            <pc:docMk/>
            <pc:sldMk cId="396155894" sldId="359"/>
            <ac:picMk id="5" creationId="{3AC08078-6235-4757-D825-B3DEDE8F54C4}"/>
          </ac:picMkLst>
        </pc:picChg>
      </pc:sldChg>
      <pc:sldChg chg="modSp add">
        <pc:chgData name="AOFIM admin" userId="9a48e47a-70de-4b5e-ab8f-f0083c7030a2" providerId="ADAL" clId="{E524ED1B-95A6-400E-91ED-70D9D779803B}" dt="2025-08-25T00:42:26.927" v="173" actId="14826"/>
        <pc:sldMkLst>
          <pc:docMk/>
          <pc:sldMk cId="3855522427" sldId="360"/>
        </pc:sldMkLst>
        <pc:picChg chg="mod">
          <ac:chgData name="AOFIM admin" userId="9a48e47a-70de-4b5e-ab8f-f0083c7030a2" providerId="ADAL" clId="{E524ED1B-95A6-400E-91ED-70D9D779803B}" dt="2025-08-25T00:42:26.927" v="173" actId="14826"/>
          <ac:picMkLst>
            <pc:docMk/>
            <pc:sldMk cId="3855522427" sldId="360"/>
            <ac:picMk id="5" creationId="{93FDE41E-49DF-A0F3-C460-0B5083D36F37}"/>
          </ac:picMkLst>
        </pc:picChg>
      </pc:sldChg>
      <pc:sldChg chg="modSp add">
        <pc:chgData name="AOFIM admin" userId="9a48e47a-70de-4b5e-ab8f-f0083c7030a2" providerId="ADAL" clId="{E524ED1B-95A6-400E-91ED-70D9D779803B}" dt="2025-08-25T00:42:36.229" v="175" actId="14826"/>
        <pc:sldMkLst>
          <pc:docMk/>
          <pc:sldMk cId="2560289177" sldId="361"/>
        </pc:sldMkLst>
        <pc:picChg chg="mod">
          <ac:chgData name="AOFIM admin" userId="9a48e47a-70de-4b5e-ab8f-f0083c7030a2" providerId="ADAL" clId="{E524ED1B-95A6-400E-91ED-70D9D779803B}" dt="2025-08-25T00:42:36.229" v="175" actId="14826"/>
          <ac:picMkLst>
            <pc:docMk/>
            <pc:sldMk cId="2560289177" sldId="361"/>
            <ac:picMk id="5" creationId="{6C913B64-4EE1-0CFF-AE63-1617915111E1}"/>
          </ac:picMkLst>
        </pc:picChg>
      </pc:sldChg>
      <pc:sldChg chg="modSp add">
        <pc:chgData name="AOFIM admin" userId="9a48e47a-70de-4b5e-ab8f-f0083c7030a2" providerId="ADAL" clId="{E524ED1B-95A6-400E-91ED-70D9D779803B}" dt="2025-08-25T00:42:43.887" v="177" actId="14826"/>
        <pc:sldMkLst>
          <pc:docMk/>
          <pc:sldMk cId="3309328226" sldId="362"/>
        </pc:sldMkLst>
        <pc:picChg chg="mod">
          <ac:chgData name="AOFIM admin" userId="9a48e47a-70de-4b5e-ab8f-f0083c7030a2" providerId="ADAL" clId="{E524ED1B-95A6-400E-91ED-70D9D779803B}" dt="2025-08-25T00:42:43.887" v="177" actId="14826"/>
          <ac:picMkLst>
            <pc:docMk/>
            <pc:sldMk cId="3309328226" sldId="362"/>
            <ac:picMk id="5" creationId="{316FB26B-A3BB-5C4A-32A2-27B245031686}"/>
          </ac:picMkLst>
        </pc:picChg>
      </pc:sldChg>
      <pc:sldChg chg="modSp add">
        <pc:chgData name="AOFIM admin" userId="9a48e47a-70de-4b5e-ab8f-f0083c7030a2" providerId="ADAL" clId="{E524ED1B-95A6-400E-91ED-70D9D779803B}" dt="2025-08-25T00:42:52.656" v="179" actId="14826"/>
        <pc:sldMkLst>
          <pc:docMk/>
          <pc:sldMk cId="2681617796" sldId="363"/>
        </pc:sldMkLst>
        <pc:picChg chg="mod">
          <ac:chgData name="AOFIM admin" userId="9a48e47a-70de-4b5e-ab8f-f0083c7030a2" providerId="ADAL" clId="{E524ED1B-95A6-400E-91ED-70D9D779803B}" dt="2025-08-25T00:42:52.656" v="179" actId="14826"/>
          <ac:picMkLst>
            <pc:docMk/>
            <pc:sldMk cId="2681617796" sldId="363"/>
            <ac:picMk id="5" creationId="{0BA65CF0-528D-DB21-8008-1A4CF192572B}"/>
          </ac:picMkLst>
        </pc:picChg>
      </pc:sldChg>
      <pc:sldChg chg="modSp add">
        <pc:chgData name="AOFIM admin" userId="9a48e47a-70de-4b5e-ab8f-f0083c7030a2" providerId="ADAL" clId="{E524ED1B-95A6-400E-91ED-70D9D779803B}" dt="2025-08-25T00:42:59.867" v="181" actId="14826"/>
        <pc:sldMkLst>
          <pc:docMk/>
          <pc:sldMk cId="2141891963" sldId="364"/>
        </pc:sldMkLst>
        <pc:picChg chg="mod">
          <ac:chgData name="AOFIM admin" userId="9a48e47a-70de-4b5e-ab8f-f0083c7030a2" providerId="ADAL" clId="{E524ED1B-95A6-400E-91ED-70D9D779803B}" dt="2025-08-25T00:42:59.867" v="181" actId="14826"/>
          <ac:picMkLst>
            <pc:docMk/>
            <pc:sldMk cId="2141891963" sldId="364"/>
            <ac:picMk id="5" creationId="{7BF6A33A-A608-8855-262B-882601F32C2E}"/>
          </ac:picMkLst>
        </pc:picChg>
      </pc:sldChg>
      <pc:sldChg chg="modSp add">
        <pc:chgData name="AOFIM admin" userId="9a48e47a-70de-4b5e-ab8f-f0083c7030a2" providerId="ADAL" clId="{E524ED1B-95A6-400E-91ED-70D9D779803B}" dt="2025-08-25T00:43:06.915" v="183" actId="14826"/>
        <pc:sldMkLst>
          <pc:docMk/>
          <pc:sldMk cId="380317984" sldId="365"/>
        </pc:sldMkLst>
        <pc:picChg chg="mod">
          <ac:chgData name="AOFIM admin" userId="9a48e47a-70de-4b5e-ab8f-f0083c7030a2" providerId="ADAL" clId="{E524ED1B-95A6-400E-91ED-70D9D779803B}" dt="2025-08-25T00:43:06.915" v="183" actId="14826"/>
          <ac:picMkLst>
            <pc:docMk/>
            <pc:sldMk cId="380317984" sldId="365"/>
            <ac:picMk id="5" creationId="{2E588498-8011-A400-4C1C-1B2E57BDCA8B}"/>
          </ac:picMkLst>
        </pc:picChg>
      </pc:sldChg>
      <pc:sldChg chg="modSp add">
        <pc:chgData name="AOFIM admin" userId="9a48e47a-70de-4b5e-ab8f-f0083c7030a2" providerId="ADAL" clId="{E524ED1B-95A6-400E-91ED-70D9D779803B}" dt="2025-08-25T00:43:13.949" v="185" actId="14826"/>
        <pc:sldMkLst>
          <pc:docMk/>
          <pc:sldMk cId="1320903768" sldId="366"/>
        </pc:sldMkLst>
        <pc:picChg chg="mod">
          <ac:chgData name="AOFIM admin" userId="9a48e47a-70de-4b5e-ab8f-f0083c7030a2" providerId="ADAL" clId="{E524ED1B-95A6-400E-91ED-70D9D779803B}" dt="2025-08-25T00:43:13.949" v="185" actId="14826"/>
          <ac:picMkLst>
            <pc:docMk/>
            <pc:sldMk cId="1320903768" sldId="366"/>
            <ac:picMk id="5" creationId="{852D1033-2555-AA93-76B5-2E8C72372444}"/>
          </ac:picMkLst>
        </pc:picChg>
      </pc:sldChg>
      <pc:sldChg chg="modSp add">
        <pc:chgData name="AOFIM admin" userId="9a48e47a-70de-4b5e-ab8f-f0083c7030a2" providerId="ADAL" clId="{E524ED1B-95A6-400E-91ED-70D9D779803B}" dt="2025-08-25T00:43:20.102" v="187" actId="14826"/>
        <pc:sldMkLst>
          <pc:docMk/>
          <pc:sldMk cId="2198326064" sldId="367"/>
        </pc:sldMkLst>
        <pc:picChg chg="mod">
          <ac:chgData name="AOFIM admin" userId="9a48e47a-70de-4b5e-ab8f-f0083c7030a2" providerId="ADAL" clId="{E524ED1B-95A6-400E-91ED-70D9D779803B}" dt="2025-08-25T00:43:20.102" v="187" actId="14826"/>
          <ac:picMkLst>
            <pc:docMk/>
            <pc:sldMk cId="2198326064" sldId="367"/>
            <ac:picMk id="5" creationId="{54D2CCFD-EDB2-174C-64B9-9858FD5D7D97}"/>
          </ac:picMkLst>
        </pc:picChg>
      </pc:sldChg>
      <pc:sldChg chg="modSp add">
        <pc:chgData name="AOFIM admin" userId="9a48e47a-70de-4b5e-ab8f-f0083c7030a2" providerId="ADAL" clId="{E524ED1B-95A6-400E-91ED-70D9D779803B}" dt="2025-08-25T00:43:27.830" v="189" actId="14826"/>
        <pc:sldMkLst>
          <pc:docMk/>
          <pc:sldMk cId="1780647046" sldId="368"/>
        </pc:sldMkLst>
        <pc:picChg chg="mod">
          <ac:chgData name="AOFIM admin" userId="9a48e47a-70de-4b5e-ab8f-f0083c7030a2" providerId="ADAL" clId="{E524ED1B-95A6-400E-91ED-70D9D779803B}" dt="2025-08-25T00:43:27.830" v="189" actId="14826"/>
          <ac:picMkLst>
            <pc:docMk/>
            <pc:sldMk cId="1780647046" sldId="368"/>
            <ac:picMk id="5" creationId="{93AE9C0F-136D-71E9-C5EC-FC0C2435C0E1}"/>
          </ac:picMkLst>
        </pc:picChg>
      </pc:sldChg>
      <pc:sldChg chg="modSp add">
        <pc:chgData name="AOFIM admin" userId="9a48e47a-70de-4b5e-ab8f-f0083c7030a2" providerId="ADAL" clId="{E524ED1B-95A6-400E-91ED-70D9D779803B}" dt="2025-08-25T00:43:34.584" v="191" actId="14826"/>
        <pc:sldMkLst>
          <pc:docMk/>
          <pc:sldMk cId="1264030891" sldId="369"/>
        </pc:sldMkLst>
        <pc:picChg chg="mod">
          <ac:chgData name="AOFIM admin" userId="9a48e47a-70de-4b5e-ab8f-f0083c7030a2" providerId="ADAL" clId="{E524ED1B-95A6-400E-91ED-70D9D779803B}" dt="2025-08-25T00:43:34.584" v="191" actId="14826"/>
          <ac:picMkLst>
            <pc:docMk/>
            <pc:sldMk cId="1264030891" sldId="369"/>
            <ac:picMk id="5" creationId="{389C4490-11B8-A494-459C-3C925435AC31}"/>
          </ac:picMkLst>
        </pc:picChg>
      </pc:sldChg>
      <pc:sldChg chg="modSp add ord">
        <pc:chgData name="AOFIM admin" userId="9a48e47a-70de-4b5e-ab8f-f0083c7030a2" providerId="ADAL" clId="{E524ED1B-95A6-400E-91ED-70D9D779803B}" dt="2025-08-25T00:43:43.378" v="194" actId="20578"/>
        <pc:sldMkLst>
          <pc:docMk/>
          <pc:sldMk cId="2878000648" sldId="370"/>
        </pc:sldMkLst>
        <pc:picChg chg="mod">
          <ac:chgData name="AOFIM admin" userId="9a48e47a-70de-4b5e-ab8f-f0083c7030a2" providerId="ADAL" clId="{E524ED1B-95A6-400E-91ED-70D9D779803B}" dt="2025-08-25T00:43:41.711" v="193" actId="14826"/>
          <ac:picMkLst>
            <pc:docMk/>
            <pc:sldMk cId="2878000648" sldId="370"/>
            <ac:picMk id="5" creationId="{312C1DAA-E2EC-4996-03C9-44CC03CDDB3C}"/>
          </ac:picMkLst>
        </pc:picChg>
      </pc:sldChg>
      <pc:sldChg chg="modSp add">
        <pc:chgData name="AOFIM admin" userId="9a48e47a-70de-4b5e-ab8f-f0083c7030a2" providerId="ADAL" clId="{E524ED1B-95A6-400E-91ED-70D9D779803B}" dt="2025-08-25T00:43:51.464" v="196" actId="14826"/>
        <pc:sldMkLst>
          <pc:docMk/>
          <pc:sldMk cId="1958309413" sldId="371"/>
        </pc:sldMkLst>
        <pc:picChg chg="mod">
          <ac:chgData name="AOFIM admin" userId="9a48e47a-70de-4b5e-ab8f-f0083c7030a2" providerId="ADAL" clId="{E524ED1B-95A6-400E-91ED-70D9D779803B}" dt="2025-08-25T00:43:51.464" v="196" actId="14826"/>
          <ac:picMkLst>
            <pc:docMk/>
            <pc:sldMk cId="1958309413" sldId="371"/>
            <ac:picMk id="5" creationId="{9E3578D8-F6E6-8E7C-7DF6-8636963DE2CF}"/>
          </ac:picMkLst>
        </pc:picChg>
      </pc:sldChg>
      <pc:sldChg chg="del modNotesTx">
        <pc:chgData name="AOFIM admin" userId="9a48e47a-70de-4b5e-ab8f-f0083c7030a2" providerId="ADAL" clId="{E524ED1B-95A6-400E-91ED-70D9D779803B}" dt="2025-08-25T00:31:30.867" v="3" actId="47"/>
        <pc:sldMkLst>
          <pc:docMk/>
          <pc:sldMk cId="2143424028" sldId="371"/>
        </pc:sldMkLst>
      </pc:sldChg>
      <pc:sldChg chg="modSp add">
        <pc:chgData name="AOFIM admin" userId="9a48e47a-70de-4b5e-ab8f-f0083c7030a2" providerId="ADAL" clId="{E524ED1B-95A6-400E-91ED-70D9D779803B}" dt="2025-08-25T00:43:58.620" v="198" actId="14826"/>
        <pc:sldMkLst>
          <pc:docMk/>
          <pc:sldMk cId="2589728897" sldId="372"/>
        </pc:sldMkLst>
        <pc:picChg chg="mod">
          <ac:chgData name="AOFIM admin" userId="9a48e47a-70de-4b5e-ab8f-f0083c7030a2" providerId="ADAL" clId="{E524ED1B-95A6-400E-91ED-70D9D779803B}" dt="2025-08-25T00:43:58.620" v="198" actId="14826"/>
          <ac:picMkLst>
            <pc:docMk/>
            <pc:sldMk cId="2589728897" sldId="372"/>
            <ac:picMk id="5" creationId="{6B07FE07-E2DF-01D4-4B6C-5BB119658900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335112818" sldId="372"/>
        </pc:sldMkLst>
      </pc:sldChg>
      <pc:sldChg chg="modSp add">
        <pc:chgData name="AOFIM admin" userId="9a48e47a-70de-4b5e-ab8f-f0083c7030a2" providerId="ADAL" clId="{E524ED1B-95A6-400E-91ED-70D9D779803B}" dt="2025-08-25T00:44:05.908" v="200" actId="14826"/>
        <pc:sldMkLst>
          <pc:docMk/>
          <pc:sldMk cId="2077430604" sldId="373"/>
        </pc:sldMkLst>
        <pc:picChg chg="mod">
          <ac:chgData name="AOFIM admin" userId="9a48e47a-70de-4b5e-ab8f-f0083c7030a2" providerId="ADAL" clId="{E524ED1B-95A6-400E-91ED-70D9D779803B}" dt="2025-08-25T00:44:05.908" v="200" actId="14826"/>
          <ac:picMkLst>
            <pc:docMk/>
            <pc:sldMk cId="2077430604" sldId="373"/>
            <ac:picMk id="5" creationId="{ACFC54DA-40D2-7DF0-33EF-4255F451EC52}"/>
          </ac:picMkLst>
        </pc:picChg>
      </pc:sldChg>
      <pc:sldChg chg="modSp add">
        <pc:chgData name="AOFIM admin" userId="9a48e47a-70de-4b5e-ab8f-f0083c7030a2" providerId="ADAL" clId="{E524ED1B-95A6-400E-91ED-70D9D779803B}" dt="2025-08-25T00:44:13.686" v="202" actId="14826"/>
        <pc:sldMkLst>
          <pc:docMk/>
          <pc:sldMk cId="913419753" sldId="374"/>
        </pc:sldMkLst>
        <pc:picChg chg="mod">
          <ac:chgData name="AOFIM admin" userId="9a48e47a-70de-4b5e-ab8f-f0083c7030a2" providerId="ADAL" clId="{E524ED1B-95A6-400E-91ED-70D9D779803B}" dt="2025-08-25T00:44:13.686" v="202" actId="14826"/>
          <ac:picMkLst>
            <pc:docMk/>
            <pc:sldMk cId="913419753" sldId="374"/>
            <ac:picMk id="5" creationId="{709882C8-28C1-DC25-79F0-8A6746B0E1CA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218420603" sldId="375"/>
        </pc:sldMkLst>
      </pc:sldChg>
      <pc:sldChg chg="modSp add">
        <pc:chgData name="AOFIM admin" userId="9a48e47a-70de-4b5e-ab8f-f0083c7030a2" providerId="ADAL" clId="{E524ED1B-95A6-400E-91ED-70D9D779803B}" dt="2025-08-25T00:44:20.613" v="204" actId="14826"/>
        <pc:sldMkLst>
          <pc:docMk/>
          <pc:sldMk cId="493713112" sldId="375"/>
        </pc:sldMkLst>
        <pc:picChg chg="mod">
          <ac:chgData name="AOFIM admin" userId="9a48e47a-70de-4b5e-ab8f-f0083c7030a2" providerId="ADAL" clId="{E524ED1B-95A6-400E-91ED-70D9D779803B}" dt="2025-08-25T00:44:20.613" v="204" actId="14826"/>
          <ac:picMkLst>
            <pc:docMk/>
            <pc:sldMk cId="493713112" sldId="375"/>
            <ac:picMk id="5" creationId="{C2EFE7F2-C47B-3C9D-A68B-FF67E89339FA}"/>
          </ac:picMkLst>
        </pc:picChg>
      </pc:sldChg>
      <pc:sldChg chg="modSp add">
        <pc:chgData name="AOFIM admin" userId="9a48e47a-70de-4b5e-ab8f-f0083c7030a2" providerId="ADAL" clId="{E524ED1B-95A6-400E-91ED-70D9D779803B}" dt="2025-08-25T00:44:29.091" v="206" actId="14826"/>
        <pc:sldMkLst>
          <pc:docMk/>
          <pc:sldMk cId="590869769" sldId="376"/>
        </pc:sldMkLst>
        <pc:picChg chg="mod">
          <ac:chgData name="AOFIM admin" userId="9a48e47a-70de-4b5e-ab8f-f0083c7030a2" providerId="ADAL" clId="{E524ED1B-95A6-400E-91ED-70D9D779803B}" dt="2025-08-25T00:44:29.091" v="206" actId="14826"/>
          <ac:picMkLst>
            <pc:docMk/>
            <pc:sldMk cId="590869769" sldId="376"/>
            <ac:picMk id="5" creationId="{340E2A51-4876-1DC4-B043-9FBDCC3A11A4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782231713" sldId="376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1899400086" sldId="377"/>
        </pc:sldMkLst>
      </pc:sldChg>
      <pc:sldChg chg="modSp add">
        <pc:chgData name="AOFIM admin" userId="9a48e47a-70de-4b5e-ab8f-f0083c7030a2" providerId="ADAL" clId="{E524ED1B-95A6-400E-91ED-70D9D779803B}" dt="2025-08-25T00:44:36.181" v="208" actId="14826"/>
        <pc:sldMkLst>
          <pc:docMk/>
          <pc:sldMk cId="3853764105" sldId="377"/>
        </pc:sldMkLst>
        <pc:picChg chg="mod">
          <ac:chgData name="AOFIM admin" userId="9a48e47a-70de-4b5e-ab8f-f0083c7030a2" providerId="ADAL" clId="{E524ED1B-95A6-400E-91ED-70D9D779803B}" dt="2025-08-25T00:44:36.181" v="208" actId="14826"/>
          <ac:picMkLst>
            <pc:docMk/>
            <pc:sldMk cId="3853764105" sldId="377"/>
            <ac:picMk id="5" creationId="{C90D65D3-8F70-EB20-92E8-8752C57D28F9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1085700286" sldId="378"/>
        </pc:sldMkLst>
      </pc:sldChg>
      <pc:sldChg chg="modSp add">
        <pc:chgData name="AOFIM admin" userId="9a48e47a-70de-4b5e-ab8f-f0083c7030a2" providerId="ADAL" clId="{E524ED1B-95A6-400E-91ED-70D9D779803B}" dt="2025-08-25T00:44:45.379" v="210" actId="14826"/>
        <pc:sldMkLst>
          <pc:docMk/>
          <pc:sldMk cId="1699041552" sldId="378"/>
        </pc:sldMkLst>
        <pc:picChg chg="mod">
          <ac:chgData name="AOFIM admin" userId="9a48e47a-70de-4b5e-ab8f-f0083c7030a2" providerId="ADAL" clId="{E524ED1B-95A6-400E-91ED-70D9D779803B}" dt="2025-08-25T00:44:45.379" v="210" actId="14826"/>
          <ac:picMkLst>
            <pc:docMk/>
            <pc:sldMk cId="1699041552" sldId="378"/>
            <ac:picMk id="5" creationId="{EEA43B5E-5BF2-B4F2-B91C-624319F6D922}"/>
          </ac:picMkLst>
        </pc:picChg>
      </pc:sldChg>
      <pc:sldChg chg="modSp add">
        <pc:chgData name="AOFIM admin" userId="9a48e47a-70de-4b5e-ab8f-f0083c7030a2" providerId="ADAL" clId="{E524ED1B-95A6-400E-91ED-70D9D779803B}" dt="2025-08-25T00:44:53.426" v="212" actId="14826"/>
        <pc:sldMkLst>
          <pc:docMk/>
          <pc:sldMk cId="1379923882" sldId="379"/>
        </pc:sldMkLst>
        <pc:picChg chg="mod">
          <ac:chgData name="AOFIM admin" userId="9a48e47a-70de-4b5e-ab8f-f0083c7030a2" providerId="ADAL" clId="{E524ED1B-95A6-400E-91ED-70D9D779803B}" dt="2025-08-25T00:44:53.426" v="212" actId="14826"/>
          <ac:picMkLst>
            <pc:docMk/>
            <pc:sldMk cId="1379923882" sldId="379"/>
            <ac:picMk id="5" creationId="{640AE05F-FD64-65B0-6901-B2366A2BEFE7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2168676501" sldId="379"/>
        </pc:sldMkLst>
      </pc:sldChg>
      <pc:sldChg chg="modSp add">
        <pc:chgData name="AOFIM admin" userId="9a48e47a-70de-4b5e-ab8f-f0083c7030a2" providerId="ADAL" clId="{E524ED1B-95A6-400E-91ED-70D9D779803B}" dt="2025-08-25T00:45:00.889" v="214" actId="14826"/>
        <pc:sldMkLst>
          <pc:docMk/>
          <pc:sldMk cId="160135078" sldId="380"/>
        </pc:sldMkLst>
        <pc:picChg chg="mod">
          <ac:chgData name="AOFIM admin" userId="9a48e47a-70de-4b5e-ab8f-f0083c7030a2" providerId="ADAL" clId="{E524ED1B-95A6-400E-91ED-70D9D779803B}" dt="2025-08-25T00:45:00.889" v="214" actId="14826"/>
          <ac:picMkLst>
            <pc:docMk/>
            <pc:sldMk cId="160135078" sldId="380"/>
            <ac:picMk id="5" creationId="{1E295069-CC5E-BFE1-ADE4-DDDD50121B2B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4184310962" sldId="380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286557151" sldId="381"/>
        </pc:sldMkLst>
      </pc:sldChg>
      <pc:sldChg chg="modSp add">
        <pc:chgData name="AOFIM admin" userId="9a48e47a-70de-4b5e-ab8f-f0083c7030a2" providerId="ADAL" clId="{E524ED1B-95A6-400E-91ED-70D9D779803B}" dt="2025-08-25T00:45:08.917" v="216" actId="14826"/>
        <pc:sldMkLst>
          <pc:docMk/>
          <pc:sldMk cId="4028257182" sldId="381"/>
        </pc:sldMkLst>
        <pc:picChg chg="mod">
          <ac:chgData name="AOFIM admin" userId="9a48e47a-70de-4b5e-ab8f-f0083c7030a2" providerId="ADAL" clId="{E524ED1B-95A6-400E-91ED-70D9D779803B}" dt="2025-08-25T00:45:08.917" v="216" actId="14826"/>
          <ac:picMkLst>
            <pc:docMk/>
            <pc:sldMk cId="4028257182" sldId="381"/>
            <ac:picMk id="5" creationId="{EF03CFA4-7CE9-D572-B318-1F2E79B9BCB1}"/>
          </ac:picMkLst>
        </pc:picChg>
      </pc:sldChg>
      <pc:sldChg chg="modSp add">
        <pc:chgData name="AOFIM admin" userId="9a48e47a-70de-4b5e-ab8f-f0083c7030a2" providerId="ADAL" clId="{E524ED1B-95A6-400E-91ED-70D9D779803B}" dt="2025-08-25T00:45:16.526" v="218" actId="14826"/>
        <pc:sldMkLst>
          <pc:docMk/>
          <pc:sldMk cId="963681109" sldId="382"/>
        </pc:sldMkLst>
        <pc:picChg chg="mod">
          <ac:chgData name="AOFIM admin" userId="9a48e47a-70de-4b5e-ab8f-f0083c7030a2" providerId="ADAL" clId="{E524ED1B-95A6-400E-91ED-70D9D779803B}" dt="2025-08-25T00:45:16.526" v="218" actId="14826"/>
          <ac:picMkLst>
            <pc:docMk/>
            <pc:sldMk cId="963681109" sldId="382"/>
            <ac:picMk id="5" creationId="{31F9B3B7-0423-12C2-D458-F6A92DAC9A29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2975007181" sldId="382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2190708552" sldId="383"/>
        </pc:sldMkLst>
      </pc:sldChg>
      <pc:sldChg chg="modSp add">
        <pc:chgData name="AOFIM admin" userId="9a48e47a-70de-4b5e-ab8f-f0083c7030a2" providerId="ADAL" clId="{E524ED1B-95A6-400E-91ED-70D9D779803B}" dt="2025-08-25T00:45:27.286" v="220" actId="14826"/>
        <pc:sldMkLst>
          <pc:docMk/>
          <pc:sldMk cId="2396365939" sldId="383"/>
        </pc:sldMkLst>
        <pc:picChg chg="mod">
          <ac:chgData name="AOFIM admin" userId="9a48e47a-70de-4b5e-ab8f-f0083c7030a2" providerId="ADAL" clId="{E524ED1B-95A6-400E-91ED-70D9D779803B}" dt="2025-08-25T00:45:27.286" v="220" actId="14826"/>
          <ac:picMkLst>
            <pc:docMk/>
            <pc:sldMk cId="2396365939" sldId="383"/>
            <ac:picMk id="5" creationId="{C33B04FD-0AD9-9233-100C-5C6A3F8AFD30}"/>
          </ac:picMkLst>
        </pc:picChg>
      </pc:sldChg>
      <pc:sldChg chg="modSp add">
        <pc:chgData name="AOFIM admin" userId="9a48e47a-70de-4b5e-ab8f-f0083c7030a2" providerId="ADAL" clId="{E524ED1B-95A6-400E-91ED-70D9D779803B}" dt="2025-08-25T00:45:34.271" v="222" actId="14826"/>
        <pc:sldMkLst>
          <pc:docMk/>
          <pc:sldMk cId="570910990" sldId="384"/>
        </pc:sldMkLst>
        <pc:picChg chg="mod">
          <ac:chgData name="AOFIM admin" userId="9a48e47a-70de-4b5e-ab8f-f0083c7030a2" providerId="ADAL" clId="{E524ED1B-95A6-400E-91ED-70D9D779803B}" dt="2025-08-25T00:45:34.271" v="222" actId="14826"/>
          <ac:picMkLst>
            <pc:docMk/>
            <pc:sldMk cId="570910990" sldId="384"/>
            <ac:picMk id="5" creationId="{49DB87D1-F864-2D43-3E4F-E1022C6F0FCC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002045291" sldId="384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900703740" sldId="385"/>
        </pc:sldMkLst>
      </pc:sldChg>
      <pc:sldChg chg="modSp add">
        <pc:chgData name="AOFIM admin" userId="9a48e47a-70de-4b5e-ab8f-f0083c7030a2" providerId="ADAL" clId="{E524ED1B-95A6-400E-91ED-70D9D779803B}" dt="2025-08-25T00:45:41.536" v="224" actId="14826"/>
        <pc:sldMkLst>
          <pc:docMk/>
          <pc:sldMk cId="3389611982" sldId="385"/>
        </pc:sldMkLst>
        <pc:picChg chg="mod">
          <ac:chgData name="AOFIM admin" userId="9a48e47a-70de-4b5e-ab8f-f0083c7030a2" providerId="ADAL" clId="{E524ED1B-95A6-400E-91ED-70D9D779803B}" dt="2025-08-25T00:45:41.536" v="224" actId="14826"/>
          <ac:picMkLst>
            <pc:docMk/>
            <pc:sldMk cId="3389611982" sldId="385"/>
            <ac:picMk id="5" creationId="{45500381-453C-A3FF-2665-0A60B32972B1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071896348" sldId="386"/>
        </pc:sldMkLst>
      </pc:sldChg>
      <pc:sldChg chg="modSp add">
        <pc:chgData name="AOFIM admin" userId="9a48e47a-70de-4b5e-ab8f-f0083c7030a2" providerId="ADAL" clId="{E524ED1B-95A6-400E-91ED-70D9D779803B}" dt="2025-08-25T00:45:49.525" v="226" actId="14826"/>
        <pc:sldMkLst>
          <pc:docMk/>
          <pc:sldMk cId="4030553435" sldId="386"/>
        </pc:sldMkLst>
        <pc:picChg chg="mod">
          <ac:chgData name="AOFIM admin" userId="9a48e47a-70de-4b5e-ab8f-f0083c7030a2" providerId="ADAL" clId="{E524ED1B-95A6-400E-91ED-70D9D779803B}" dt="2025-08-25T00:45:49.525" v="226" actId="14826"/>
          <ac:picMkLst>
            <pc:docMk/>
            <pc:sldMk cId="4030553435" sldId="386"/>
            <ac:picMk id="5" creationId="{3C75670B-E45F-3A4B-C8EF-32E6D544DF56}"/>
          </ac:picMkLst>
        </pc:picChg>
      </pc:sldChg>
      <pc:sldChg chg="modSp add">
        <pc:chgData name="AOFIM admin" userId="9a48e47a-70de-4b5e-ab8f-f0083c7030a2" providerId="ADAL" clId="{E524ED1B-95A6-400E-91ED-70D9D779803B}" dt="2025-08-25T00:45:57.303" v="228" actId="14826"/>
        <pc:sldMkLst>
          <pc:docMk/>
          <pc:sldMk cId="1183852822" sldId="387"/>
        </pc:sldMkLst>
        <pc:picChg chg="mod">
          <ac:chgData name="AOFIM admin" userId="9a48e47a-70de-4b5e-ab8f-f0083c7030a2" providerId="ADAL" clId="{E524ED1B-95A6-400E-91ED-70D9D779803B}" dt="2025-08-25T00:45:57.303" v="228" actId="14826"/>
          <ac:picMkLst>
            <pc:docMk/>
            <pc:sldMk cId="1183852822" sldId="387"/>
            <ac:picMk id="5" creationId="{1BED81EE-B5CC-679A-DA7C-46E5F3284614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017203750" sldId="387"/>
        </pc:sldMkLst>
      </pc:sldChg>
      <pc:sldChg chg="modSp add">
        <pc:chgData name="AOFIM admin" userId="9a48e47a-70de-4b5e-ab8f-f0083c7030a2" providerId="ADAL" clId="{E524ED1B-95A6-400E-91ED-70D9D779803B}" dt="2025-08-25T00:46:05.951" v="230" actId="14826"/>
        <pc:sldMkLst>
          <pc:docMk/>
          <pc:sldMk cId="2653874265" sldId="388"/>
        </pc:sldMkLst>
        <pc:picChg chg="mod">
          <ac:chgData name="AOFIM admin" userId="9a48e47a-70de-4b5e-ab8f-f0083c7030a2" providerId="ADAL" clId="{E524ED1B-95A6-400E-91ED-70D9D779803B}" dt="2025-08-25T00:46:05.951" v="230" actId="14826"/>
          <ac:picMkLst>
            <pc:docMk/>
            <pc:sldMk cId="2653874265" sldId="388"/>
            <ac:picMk id="5" creationId="{D618CA23-4567-6032-7582-1200597CFA16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203426137" sldId="389"/>
        </pc:sldMkLst>
      </pc:sldChg>
      <pc:sldChg chg="modSp add">
        <pc:chgData name="AOFIM admin" userId="9a48e47a-70de-4b5e-ab8f-f0083c7030a2" providerId="ADAL" clId="{E524ED1B-95A6-400E-91ED-70D9D779803B}" dt="2025-08-25T00:46:12.972" v="232" actId="14826"/>
        <pc:sldMkLst>
          <pc:docMk/>
          <pc:sldMk cId="3085033223" sldId="389"/>
        </pc:sldMkLst>
        <pc:picChg chg="mod">
          <ac:chgData name="AOFIM admin" userId="9a48e47a-70de-4b5e-ab8f-f0083c7030a2" providerId="ADAL" clId="{E524ED1B-95A6-400E-91ED-70D9D779803B}" dt="2025-08-25T00:46:12.972" v="232" actId="14826"/>
          <ac:picMkLst>
            <pc:docMk/>
            <pc:sldMk cId="3085033223" sldId="389"/>
            <ac:picMk id="5" creationId="{52AD42BF-B7E2-D89F-CD70-93574AD991A2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2352113358" sldId="390"/>
        </pc:sldMkLst>
      </pc:sldChg>
      <pc:sldChg chg="modSp add">
        <pc:chgData name="AOFIM admin" userId="9a48e47a-70de-4b5e-ab8f-f0083c7030a2" providerId="ADAL" clId="{E524ED1B-95A6-400E-91ED-70D9D779803B}" dt="2025-08-25T00:46:22.537" v="234" actId="14826"/>
        <pc:sldMkLst>
          <pc:docMk/>
          <pc:sldMk cId="3900037274" sldId="390"/>
        </pc:sldMkLst>
        <pc:picChg chg="mod">
          <ac:chgData name="AOFIM admin" userId="9a48e47a-70de-4b5e-ab8f-f0083c7030a2" providerId="ADAL" clId="{E524ED1B-95A6-400E-91ED-70D9D779803B}" dt="2025-08-25T00:46:22.537" v="234" actId="14826"/>
          <ac:picMkLst>
            <pc:docMk/>
            <pc:sldMk cId="3900037274" sldId="390"/>
            <ac:picMk id="5" creationId="{CC1F1515-62BF-D244-6EE8-3EB263647989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26081085" sldId="391"/>
        </pc:sldMkLst>
      </pc:sldChg>
      <pc:sldChg chg="modSp add">
        <pc:chgData name="AOFIM admin" userId="9a48e47a-70de-4b5e-ab8f-f0083c7030a2" providerId="ADAL" clId="{E524ED1B-95A6-400E-91ED-70D9D779803B}" dt="2025-08-25T00:46:37.611" v="236" actId="14826"/>
        <pc:sldMkLst>
          <pc:docMk/>
          <pc:sldMk cId="2831418130" sldId="391"/>
        </pc:sldMkLst>
        <pc:picChg chg="mod">
          <ac:chgData name="AOFIM admin" userId="9a48e47a-70de-4b5e-ab8f-f0083c7030a2" providerId="ADAL" clId="{E524ED1B-95A6-400E-91ED-70D9D779803B}" dt="2025-08-25T00:46:37.611" v="236" actId="14826"/>
          <ac:picMkLst>
            <pc:docMk/>
            <pc:sldMk cId="2831418130" sldId="391"/>
            <ac:picMk id="5" creationId="{62D6F937-5B6F-EE0B-FB3D-572B30A09A0A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283389826" sldId="392"/>
        </pc:sldMkLst>
      </pc:sldChg>
      <pc:sldChg chg="modSp add">
        <pc:chgData name="AOFIM admin" userId="9a48e47a-70de-4b5e-ab8f-f0083c7030a2" providerId="ADAL" clId="{E524ED1B-95A6-400E-91ED-70D9D779803B}" dt="2025-08-25T00:46:44.724" v="238" actId="14826"/>
        <pc:sldMkLst>
          <pc:docMk/>
          <pc:sldMk cId="3732588025" sldId="392"/>
        </pc:sldMkLst>
        <pc:picChg chg="mod">
          <ac:chgData name="AOFIM admin" userId="9a48e47a-70de-4b5e-ab8f-f0083c7030a2" providerId="ADAL" clId="{E524ED1B-95A6-400E-91ED-70D9D779803B}" dt="2025-08-25T00:46:44.724" v="238" actId="14826"/>
          <ac:picMkLst>
            <pc:docMk/>
            <pc:sldMk cId="3732588025" sldId="392"/>
            <ac:picMk id="5" creationId="{DDC53EF7-57E7-267F-A69B-2D40EE799BB1}"/>
          </ac:picMkLst>
        </pc:picChg>
      </pc:sldChg>
      <pc:sldChg chg="modSp add ord">
        <pc:chgData name="AOFIM admin" userId="9a48e47a-70de-4b5e-ab8f-f0083c7030a2" providerId="ADAL" clId="{E524ED1B-95A6-400E-91ED-70D9D779803B}" dt="2025-08-25T00:46:53.743" v="241" actId="20578"/>
        <pc:sldMkLst>
          <pc:docMk/>
          <pc:sldMk cId="1107851743" sldId="393"/>
        </pc:sldMkLst>
        <pc:picChg chg="mod">
          <ac:chgData name="AOFIM admin" userId="9a48e47a-70de-4b5e-ab8f-f0083c7030a2" providerId="ADAL" clId="{E524ED1B-95A6-400E-91ED-70D9D779803B}" dt="2025-08-25T00:46:50.718" v="240" actId="14826"/>
          <ac:picMkLst>
            <pc:docMk/>
            <pc:sldMk cId="1107851743" sldId="393"/>
            <ac:picMk id="5" creationId="{E89F2FDA-8D5F-8F07-057F-C32F69B72F7E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1132569236" sldId="393"/>
        </pc:sldMkLst>
      </pc:sldChg>
      <pc:sldChg chg="modSp add">
        <pc:chgData name="AOFIM admin" userId="9a48e47a-70de-4b5e-ab8f-f0083c7030a2" providerId="ADAL" clId="{E524ED1B-95A6-400E-91ED-70D9D779803B}" dt="2025-08-25T00:46:58.259" v="243" actId="14826"/>
        <pc:sldMkLst>
          <pc:docMk/>
          <pc:sldMk cId="1725262820" sldId="394"/>
        </pc:sldMkLst>
        <pc:picChg chg="mod">
          <ac:chgData name="AOFIM admin" userId="9a48e47a-70de-4b5e-ab8f-f0083c7030a2" providerId="ADAL" clId="{E524ED1B-95A6-400E-91ED-70D9D779803B}" dt="2025-08-25T00:46:58.259" v="243" actId="14826"/>
          <ac:picMkLst>
            <pc:docMk/>
            <pc:sldMk cId="1725262820" sldId="394"/>
            <ac:picMk id="5" creationId="{01594A24-0439-F77E-F9E9-CDB9DA2C95C6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66270315" sldId="395"/>
        </pc:sldMkLst>
      </pc:sldChg>
      <pc:sldChg chg="modSp add">
        <pc:chgData name="AOFIM admin" userId="9a48e47a-70de-4b5e-ab8f-f0083c7030a2" providerId="ADAL" clId="{E524ED1B-95A6-400E-91ED-70D9D779803B}" dt="2025-08-25T00:47:03.586" v="245" actId="14826"/>
        <pc:sldMkLst>
          <pc:docMk/>
          <pc:sldMk cId="286998389" sldId="395"/>
        </pc:sldMkLst>
        <pc:picChg chg="mod">
          <ac:chgData name="AOFIM admin" userId="9a48e47a-70de-4b5e-ab8f-f0083c7030a2" providerId="ADAL" clId="{E524ED1B-95A6-400E-91ED-70D9D779803B}" dt="2025-08-25T00:47:03.586" v="245" actId="14826"/>
          <ac:picMkLst>
            <pc:docMk/>
            <pc:sldMk cId="286998389" sldId="395"/>
            <ac:picMk id="5" creationId="{C8A3961B-2CD0-65FC-9DAD-0C31B1992040}"/>
          </ac:picMkLst>
        </pc:picChg>
      </pc:sldChg>
      <pc:sldChg chg="modSp add">
        <pc:chgData name="AOFIM admin" userId="9a48e47a-70de-4b5e-ab8f-f0083c7030a2" providerId="ADAL" clId="{E524ED1B-95A6-400E-91ED-70D9D779803B}" dt="2025-08-25T00:47:08.325" v="247" actId="14826"/>
        <pc:sldMkLst>
          <pc:docMk/>
          <pc:sldMk cId="78678601" sldId="396"/>
        </pc:sldMkLst>
        <pc:picChg chg="mod">
          <ac:chgData name="AOFIM admin" userId="9a48e47a-70de-4b5e-ab8f-f0083c7030a2" providerId="ADAL" clId="{E524ED1B-95A6-400E-91ED-70D9D779803B}" dt="2025-08-25T00:47:08.325" v="247" actId="14826"/>
          <ac:picMkLst>
            <pc:docMk/>
            <pc:sldMk cId="78678601" sldId="396"/>
            <ac:picMk id="5" creationId="{720F6EC0-1930-01F0-58A2-2B908C19AED9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4084501982" sldId="396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1022655494" sldId="397"/>
        </pc:sldMkLst>
      </pc:sldChg>
      <pc:sldChg chg="modSp add">
        <pc:chgData name="AOFIM admin" userId="9a48e47a-70de-4b5e-ab8f-f0083c7030a2" providerId="ADAL" clId="{E524ED1B-95A6-400E-91ED-70D9D779803B}" dt="2025-08-25T00:47:12.594" v="249" actId="14826"/>
        <pc:sldMkLst>
          <pc:docMk/>
          <pc:sldMk cId="1342400055" sldId="397"/>
        </pc:sldMkLst>
        <pc:picChg chg="mod">
          <ac:chgData name="AOFIM admin" userId="9a48e47a-70de-4b5e-ab8f-f0083c7030a2" providerId="ADAL" clId="{E524ED1B-95A6-400E-91ED-70D9D779803B}" dt="2025-08-25T00:47:12.594" v="249" actId="14826"/>
          <ac:picMkLst>
            <pc:docMk/>
            <pc:sldMk cId="1342400055" sldId="397"/>
            <ac:picMk id="5" creationId="{836286BE-74CF-2917-D55F-DAD2F744E8B1}"/>
          </ac:picMkLst>
        </pc:picChg>
      </pc:sldChg>
      <pc:sldChg chg="modSp add">
        <pc:chgData name="AOFIM admin" userId="9a48e47a-70de-4b5e-ab8f-f0083c7030a2" providerId="ADAL" clId="{E524ED1B-95A6-400E-91ED-70D9D779803B}" dt="2025-08-25T00:47:17.481" v="251" actId="14826"/>
        <pc:sldMkLst>
          <pc:docMk/>
          <pc:sldMk cId="1932350449" sldId="398"/>
        </pc:sldMkLst>
        <pc:picChg chg="mod">
          <ac:chgData name="AOFIM admin" userId="9a48e47a-70de-4b5e-ab8f-f0083c7030a2" providerId="ADAL" clId="{E524ED1B-95A6-400E-91ED-70D9D779803B}" dt="2025-08-25T00:47:17.481" v="251" actId="14826"/>
          <ac:picMkLst>
            <pc:docMk/>
            <pc:sldMk cId="1932350449" sldId="398"/>
            <ac:picMk id="5" creationId="{360D83BF-ADD3-8437-0D96-4CB7FB1F4ACE}"/>
          </ac:picMkLst>
        </pc:picChg>
      </pc:sldChg>
      <pc:sldChg chg="modSp add">
        <pc:chgData name="AOFIM admin" userId="9a48e47a-70de-4b5e-ab8f-f0083c7030a2" providerId="ADAL" clId="{E524ED1B-95A6-400E-91ED-70D9D779803B}" dt="2025-08-25T00:47:22.414" v="253" actId="14826"/>
        <pc:sldMkLst>
          <pc:docMk/>
          <pc:sldMk cId="288011938" sldId="399"/>
        </pc:sldMkLst>
        <pc:picChg chg="mod">
          <ac:chgData name="AOFIM admin" userId="9a48e47a-70de-4b5e-ab8f-f0083c7030a2" providerId="ADAL" clId="{E524ED1B-95A6-400E-91ED-70D9D779803B}" dt="2025-08-25T00:47:22.414" v="253" actId="14826"/>
          <ac:picMkLst>
            <pc:docMk/>
            <pc:sldMk cId="288011938" sldId="399"/>
            <ac:picMk id="5" creationId="{9377D918-55B5-987A-21BA-ABE5817F3AE1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4205934449" sldId="399"/>
        </pc:sldMkLst>
      </pc:sldChg>
      <pc:sldChg chg="modSp add">
        <pc:chgData name="AOFIM admin" userId="9a48e47a-70de-4b5e-ab8f-f0083c7030a2" providerId="ADAL" clId="{E524ED1B-95A6-400E-91ED-70D9D779803B}" dt="2025-08-25T00:47:27.669" v="255" actId="14826"/>
        <pc:sldMkLst>
          <pc:docMk/>
          <pc:sldMk cId="2599406005" sldId="400"/>
        </pc:sldMkLst>
        <pc:picChg chg="mod">
          <ac:chgData name="AOFIM admin" userId="9a48e47a-70de-4b5e-ab8f-f0083c7030a2" providerId="ADAL" clId="{E524ED1B-95A6-400E-91ED-70D9D779803B}" dt="2025-08-25T00:47:27.669" v="255" actId="14826"/>
          <ac:picMkLst>
            <pc:docMk/>
            <pc:sldMk cId="2599406005" sldId="400"/>
            <ac:picMk id="5" creationId="{286134DD-70EB-6928-C949-6017FF9CF079}"/>
          </ac:picMkLst>
        </pc:picChg>
      </pc:sldChg>
      <pc:sldChg chg="modSp add">
        <pc:chgData name="AOFIM admin" userId="9a48e47a-70de-4b5e-ab8f-f0083c7030a2" providerId="ADAL" clId="{E524ED1B-95A6-400E-91ED-70D9D779803B}" dt="2025-08-25T00:47:34.417" v="257" actId="14826"/>
        <pc:sldMkLst>
          <pc:docMk/>
          <pc:sldMk cId="2342837392" sldId="401"/>
        </pc:sldMkLst>
        <pc:picChg chg="mod">
          <ac:chgData name="AOFIM admin" userId="9a48e47a-70de-4b5e-ab8f-f0083c7030a2" providerId="ADAL" clId="{E524ED1B-95A6-400E-91ED-70D9D779803B}" dt="2025-08-25T00:47:34.417" v="257" actId="14826"/>
          <ac:picMkLst>
            <pc:docMk/>
            <pc:sldMk cId="2342837392" sldId="401"/>
            <ac:picMk id="5" creationId="{7F8E832F-1658-9FC7-FC4B-2D8E8CE5A5F1}"/>
          </ac:picMkLst>
        </pc:picChg>
      </pc:sldChg>
      <pc:sldChg chg="modSp add">
        <pc:chgData name="AOFIM admin" userId="9a48e47a-70de-4b5e-ab8f-f0083c7030a2" providerId="ADAL" clId="{E524ED1B-95A6-400E-91ED-70D9D779803B}" dt="2025-08-25T00:47:40.005" v="259" actId="14826"/>
        <pc:sldMkLst>
          <pc:docMk/>
          <pc:sldMk cId="1378424459" sldId="402"/>
        </pc:sldMkLst>
        <pc:picChg chg="mod">
          <ac:chgData name="AOFIM admin" userId="9a48e47a-70de-4b5e-ab8f-f0083c7030a2" providerId="ADAL" clId="{E524ED1B-95A6-400E-91ED-70D9D779803B}" dt="2025-08-25T00:47:40.005" v="259" actId="14826"/>
          <ac:picMkLst>
            <pc:docMk/>
            <pc:sldMk cId="1378424459" sldId="402"/>
            <ac:picMk id="5" creationId="{0795764C-5DA9-47AE-68C8-53B626FD5268}"/>
          </ac:picMkLst>
        </pc:picChg>
      </pc:sldChg>
      <pc:sldChg chg="modSp add">
        <pc:chgData name="AOFIM admin" userId="9a48e47a-70de-4b5e-ab8f-f0083c7030a2" providerId="ADAL" clId="{E524ED1B-95A6-400E-91ED-70D9D779803B}" dt="2025-08-25T00:47:45.318" v="261" actId="14826"/>
        <pc:sldMkLst>
          <pc:docMk/>
          <pc:sldMk cId="2482459544" sldId="403"/>
        </pc:sldMkLst>
        <pc:picChg chg="mod">
          <ac:chgData name="AOFIM admin" userId="9a48e47a-70de-4b5e-ab8f-f0083c7030a2" providerId="ADAL" clId="{E524ED1B-95A6-400E-91ED-70D9D779803B}" dt="2025-08-25T00:47:45.318" v="261" actId="14826"/>
          <ac:picMkLst>
            <pc:docMk/>
            <pc:sldMk cId="2482459544" sldId="403"/>
            <ac:picMk id="5" creationId="{6D6CC755-3403-03BE-7718-B6E172E95475}"/>
          </ac:picMkLst>
        </pc:picChg>
      </pc:sldChg>
      <pc:sldChg chg="modSp add">
        <pc:chgData name="AOFIM admin" userId="9a48e47a-70de-4b5e-ab8f-f0083c7030a2" providerId="ADAL" clId="{E524ED1B-95A6-400E-91ED-70D9D779803B}" dt="2025-08-25T00:47:50.744" v="263" actId="14826"/>
        <pc:sldMkLst>
          <pc:docMk/>
          <pc:sldMk cId="1696577264" sldId="404"/>
        </pc:sldMkLst>
        <pc:picChg chg="mod">
          <ac:chgData name="AOFIM admin" userId="9a48e47a-70de-4b5e-ab8f-f0083c7030a2" providerId="ADAL" clId="{E524ED1B-95A6-400E-91ED-70D9D779803B}" dt="2025-08-25T00:47:50.744" v="263" actId="14826"/>
          <ac:picMkLst>
            <pc:docMk/>
            <pc:sldMk cId="1696577264" sldId="404"/>
            <ac:picMk id="5" creationId="{2EEB570E-885C-34C6-8FC4-EA822CE85DCB}"/>
          </ac:picMkLst>
        </pc:picChg>
      </pc:sldChg>
      <pc:sldChg chg="modSp add">
        <pc:chgData name="AOFIM admin" userId="9a48e47a-70de-4b5e-ab8f-f0083c7030a2" providerId="ADAL" clId="{E524ED1B-95A6-400E-91ED-70D9D779803B}" dt="2025-08-25T00:47:55.931" v="265" actId="14826"/>
        <pc:sldMkLst>
          <pc:docMk/>
          <pc:sldMk cId="4238839549" sldId="405"/>
        </pc:sldMkLst>
        <pc:picChg chg="mod">
          <ac:chgData name="AOFIM admin" userId="9a48e47a-70de-4b5e-ab8f-f0083c7030a2" providerId="ADAL" clId="{E524ED1B-95A6-400E-91ED-70D9D779803B}" dt="2025-08-25T00:47:55.931" v="265" actId="14826"/>
          <ac:picMkLst>
            <pc:docMk/>
            <pc:sldMk cId="4238839549" sldId="405"/>
            <ac:picMk id="5" creationId="{D210EE6C-11FC-67E0-B695-267ED04575A0}"/>
          </ac:picMkLst>
        </pc:picChg>
      </pc:sldChg>
      <pc:sldChg chg="modSp add">
        <pc:chgData name="AOFIM admin" userId="9a48e47a-70de-4b5e-ab8f-f0083c7030a2" providerId="ADAL" clId="{E524ED1B-95A6-400E-91ED-70D9D779803B}" dt="2025-08-25T00:48:00.531" v="267" actId="14826"/>
        <pc:sldMkLst>
          <pc:docMk/>
          <pc:sldMk cId="849085950" sldId="406"/>
        </pc:sldMkLst>
        <pc:picChg chg="mod">
          <ac:chgData name="AOFIM admin" userId="9a48e47a-70de-4b5e-ab8f-f0083c7030a2" providerId="ADAL" clId="{E524ED1B-95A6-400E-91ED-70D9D779803B}" dt="2025-08-25T00:48:00.531" v="267" actId="14826"/>
          <ac:picMkLst>
            <pc:docMk/>
            <pc:sldMk cId="849085950" sldId="406"/>
            <ac:picMk id="5" creationId="{201EDCDD-59D5-E873-18C3-34E5F1FE24B9}"/>
          </ac:picMkLst>
        </pc:picChg>
      </pc:sldChg>
      <pc:sldChg chg="modSp add">
        <pc:chgData name="AOFIM admin" userId="9a48e47a-70de-4b5e-ab8f-f0083c7030a2" providerId="ADAL" clId="{E524ED1B-95A6-400E-91ED-70D9D779803B}" dt="2025-08-25T00:48:06.068" v="269" actId="14826"/>
        <pc:sldMkLst>
          <pc:docMk/>
          <pc:sldMk cId="3021466200" sldId="407"/>
        </pc:sldMkLst>
        <pc:picChg chg="mod">
          <ac:chgData name="AOFIM admin" userId="9a48e47a-70de-4b5e-ab8f-f0083c7030a2" providerId="ADAL" clId="{E524ED1B-95A6-400E-91ED-70D9D779803B}" dt="2025-08-25T00:48:06.068" v="269" actId="14826"/>
          <ac:picMkLst>
            <pc:docMk/>
            <pc:sldMk cId="3021466200" sldId="407"/>
            <ac:picMk id="5" creationId="{0136E1EB-C8A5-B91D-6B43-374BD40B66DD}"/>
          </ac:picMkLst>
        </pc:picChg>
      </pc:sldChg>
      <pc:sldChg chg="modSp add">
        <pc:chgData name="AOFIM admin" userId="9a48e47a-70de-4b5e-ab8f-f0083c7030a2" providerId="ADAL" clId="{E524ED1B-95A6-400E-91ED-70D9D779803B}" dt="2025-08-25T00:48:10.959" v="271" actId="14826"/>
        <pc:sldMkLst>
          <pc:docMk/>
          <pc:sldMk cId="1765507105" sldId="408"/>
        </pc:sldMkLst>
        <pc:picChg chg="mod">
          <ac:chgData name="AOFIM admin" userId="9a48e47a-70de-4b5e-ab8f-f0083c7030a2" providerId="ADAL" clId="{E524ED1B-95A6-400E-91ED-70D9D779803B}" dt="2025-08-25T00:48:10.959" v="271" actId="14826"/>
          <ac:picMkLst>
            <pc:docMk/>
            <pc:sldMk cId="1765507105" sldId="408"/>
            <ac:picMk id="5" creationId="{DFEA0229-7393-FD2C-EB2F-3D4858B7E316}"/>
          </ac:picMkLst>
        </pc:picChg>
      </pc:sldChg>
      <pc:sldChg chg="modSp add">
        <pc:chgData name="AOFIM admin" userId="9a48e47a-70de-4b5e-ab8f-f0083c7030a2" providerId="ADAL" clId="{E524ED1B-95A6-400E-91ED-70D9D779803B}" dt="2025-08-25T01:07:45.151" v="407" actId="14826"/>
        <pc:sldMkLst>
          <pc:docMk/>
          <pc:sldMk cId="2773901163" sldId="409"/>
        </pc:sldMkLst>
        <pc:picChg chg="mod">
          <ac:chgData name="AOFIM admin" userId="9a48e47a-70de-4b5e-ab8f-f0083c7030a2" providerId="ADAL" clId="{E524ED1B-95A6-400E-91ED-70D9D779803B}" dt="2025-08-25T01:07:45.151" v="407" actId="14826"/>
          <ac:picMkLst>
            <pc:docMk/>
            <pc:sldMk cId="2773901163" sldId="409"/>
            <ac:picMk id="5" creationId="{E3B2F63E-887D-8BF1-885E-1418231CBCF3}"/>
          </ac:picMkLst>
        </pc:picChg>
      </pc:sldChg>
      <pc:sldChg chg="modSp add">
        <pc:chgData name="AOFIM admin" userId="9a48e47a-70de-4b5e-ab8f-f0083c7030a2" providerId="ADAL" clId="{E524ED1B-95A6-400E-91ED-70D9D779803B}" dt="2025-08-25T01:08:04.147" v="408" actId="14826"/>
        <pc:sldMkLst>
          <pc:docMk/>
          <pc:sldMk cId="1875570677" sldId="410"/>
        </pc:sldMkLst>
        <pc:picChg chg="mod">
          <ac:chgData name="AOFIM admin" userId="9a48e47a-70de-4b5e-ab8f-f0083c7030a2" providerId="ADAL" clId="{E524ED1B-95A6-400E-91ED-70D9D779803B}" dt="2025-08-25T01:08:04.147" v="408" actId="14826"/>
          <ac:picMkLst>
            <pc:docMk/>
            <pc:sldMk cId="1875570677" sldId="410"/>
            <ac:picMk id="5" creationId="{07853016-30DA-2B76-45A3-5DF95F03A46B}"/>
          </ac:picMkLst>
        </pc:picChg>
      </pc:sldChg>
      <pc:sldChg chg="modSp add">
        <pc:chgData name="AOFIM admin" userId="9a48e47a-70de-4b5e-ab8f-f0083c7030a2" providerId="ADAL" clId="{E524ED1B-95A6-400E-91ED-70D9D779803B}" dt="2025-08-25T00:48:31.889" v="278" actId="14826"/>
        <pc:sldMkLst>
          <pc:docMk/>
          <pc:sldMk cId="3227957564" sldId="411"/>
        </pc:sldMkLst>
        <pc:picChg chg="mod">
          <ac:chgData name="AOFIM admin" userId="9a48e47a-70de-4b5e-ab8f-f0083c7030a2" providerId="ADAL" clId="{E524ED1B-95A6-400E-91ED-70D9D779803B}" dt="2025-08-25T00:48:31.889" v="278" actId="14826"/>
          <ac:picMkLst>
            <pc:docMk/>
            <pc:sldMk cId="3227957564" sldId="411"/>
            <ac:picMk id="5" creationId="{F001CD6B-9CBB-B24D-A1AB-BD4A42B9E683}"/>
          </ac:picMkLst>
        </pc:picChg>
      </pc:sldChg>
      <pc:sldChg chg="modSp add">
        <pc:chgData name="AOFIM admin" userId="9a48e47a-70de-4b5e-ab8f-f0083c7030a2" providerId="ADAL" clId="{E524ED1B-95A6-400E-91ED-70D9D779803B}" dt="2025-08-25T00:48:37.444" v="280" actId="14826"/>
        <pc:sldMkLst>
          <pc:docMk/>
          <pc:sldMk cId="4094111889" sldId="412"/>
        </pc:sldMkLst>
        <pc:picChg chg="mod">
          <ac:chgData name="AOFIM admin" userId="9a48e47a-70de-4b5e-ab8f-f0083c7030a2" providerId="ADAL" clId="{E524ED1B-95A6-400E-91ED-70D9D779803B}" dt="2025-08-25T00:48:37.444" v="280" actId="14826"/>
          <ac:picMkLst>
            <pc:docMk/>
            <pc:sldMk cId="4094111889" sldId="412"/>
            <ac:picMk id="5" creationId="{AB8DE25A-D969-0C28-AF93-E6994102A5DE}"/>
          </ac:picMkLst>
        </pc:picChg>
      </pc:sldChg>
      <pc:sldChg chg="modSp add">
        <pc:chgData name="AOFIM admin" userId="9a48e47a-70de-4b5e-ab8f-f0083c7030a2" providerId="ADAL" clId="{E524ED1B-95A6-400E-91ED-70D9D779803B}" dt="2025-08-25T00:48:53.763" v="282" actId="14826"/>
        <pc:sldMkLst>
          <pc:docMk/>
          <pc:sldMk cId="2690733809" sldId="413"/>
        </pc:sldMkLst>
        <pc:picChg chg="mod">
          <ac:chgData name="AOFIM admin" userId="9a48e47a-70de-4b5e-ab8f-f0083c7030a2" providerId="ADAL" clId="{E524ED1B-95A6-400E-91ED-70D9D779803B}" dt="2025-08-25T00:48:53.763" v="282" actId="14826"/>
          <ac:picMkLst>
            <pc:docMk/>
            <pc:sldMk cId="2690733809" sldId="413"/>
            <ac:picMk id="5" creationId="{8BD5A383-2054-B47A-DD73-7D0912E65FBE}"/>
          </ac:picMkLst>
        </pc:picChg>
      </pc:sldChg>
      <pc:sldChg chg="modSp add">
        <pc:chgData name="AOFIM admin" userId="9a48e47a-70de-4b5e-ab8f-f0083c7030a2" providerId="ADAL" clId="{E524ED1B-95A6-400E-91ED-70D9D779803B}" dt="2025-08-25T00:48:58.992" v="284" actId="14826"/>
        <pc:sldMkLst>
          <pc:docMk/>
          <pc:sldMk cId="2516338603" sldId="414"/>
        </pc:sldMkLst>
        <pc:picChg chg="mod">
          <ac:chgData name="AOFIM admin" userId="9a48e47a-70de-4b5e-ab8f-f0083c7030a2" providerId="ADAL" clId="{E524ED1B-95A6-400E-91ED-70D9D779803B}" dt="2025-08-25T00:48:58.992" v="284" actId="14826"/>
          <ac:picMkLst>
            <pc:docMk/>
            <pc:sldMk cId="2516338603" sldId="414"/>
            <ac:picMk id="5" creationId="{ED859ED5-D5E0-7A6E-6754-049DE969A703}"/>
          </ac:picMkLst>
        </pc:picChg>
      </pc:sldChg>
      <pc:sldChg chg="modSp add">
        <pc:chgData name="AOFIM admin" userId="9a48e47a-70de-4b5e-ab8f-f0083c7030a2" providerId="ADAL" clId="{E524ED1B-95A6-400E-91ED-70D9D779803B}" dt="2025-08-25T00:49:03.831" v="286" actId="14826"/>
        <pc:sldMkLst>
          <pc:docMk/>
          <pc:sldMk cId="1720422112" sldId="415"/>
        </pc:sldMkLst>
        <pc:picChg chg="mod">
          <ac:chgData name="AOFIM admin" userId="9a48e47a-70de-4b5e-ab8f-f0083c7030a2" providerId="ADAL" clId="{E524ED1B-95A6-400E-91ED-70D9D779803B}" dt="2025-08-25T00:49:03.831" v="286" actId="14826"/>
          <ac:picMkLst>
            <pc:docMk/>
            <pc:sldMk cId="1720422112" sldId="415"/>
            <ac:picMk id="5" creationId="{51777E7C-F057-1ED9-C87E-AEFCF08636CA}"/>
          </ac:picMkLst>
        </pc:picChg>
      </pc:sldChg>
      <pc:sldChg chg="modSp add">
        <pc:chgData name="AOFIM admin" userId="9a48e47a-70de-4b5e-ab8f-f0083c7030a2" providerId="ADAL" clId="{E524ED1B-95A6-400E-91ED-70D9D779803B}" dt="2025-08-25T00:49:08.981" v="288" actId="14826"/>
        <pc:sldMkLst>
          <pc:docMk/>
          <pc:sldMk cId="3034357209" sldId="416"/>
        </pc:sldMkLst>
        <pc:picChg chg="mod">
          <ac:chgData name="AOFIM admin" userId="9a48e47a-70de-4b5e-ab8f-f0083c7030a2" providerId="ADAL" clId="{E524ED1B-95A6-400E-91ED-70D9D779803B}" dt="2025-08-25T00:49:08.981" v="288" actId="14826"/>
          <ac:picMkLst>
            <pc:docMk/>
            <pc:sldMk cId="3034357209" sldId="416"/>
            <ac:picMk id="5" creationId="{ED590B3C-15D0-5BA9-BBC2-3175C813CE65}"/>
          </ac:picMkLst>
        </pc:picChg>
      </pc:sldChg>
      <pc:sldChg chg="modSp add">
        <pc:chgData name="AOFIM admin" userId="9a48e47a-70de-4b5e-ab8f-f0083c7030a2" providerId="ADAL" clId="{E524ED1B-95A6-400E-91ED-70D9D779803B}" dt="2025-08-25T00:49:13.689" v="290" actId="14826"/>
        <pc:sldMkLst>
          <pc:docMk/>
          <pc:sldMk cId="2596185326" sldId="417"/>
        </pc:sldMkLst>
        <pc:picChg chg="mod">
          <ac:chgData name="AOFIM admin" userId="9a48e47a-70de-4b5e-ab8f-f0083c7030a2" providerId="ADAL" clId="{E524ED1B-95A6-400E-91ED-70D9D779803B}" dt="2025-08-25T00:49:13.689" v="290" actId="14826"/>
          <ac:picMkLst>
            <pc:docMk/>
            <pc:sldMk cId="2596185326" sldId="417"/>
            <ac:picMk id="5" creationId="{36FE6BF7-ACAE-7733-B9D6-02EDB3D9B3EA}"/>
          </ac:picMkLst>
        </pc:picChg>
      </pc:sldChg>
      <pc:sldChg chg="modSp add">
        <pc:chgData name="AOFIM admin" userId="9a48e47a-70de-4b5e-ab8f-f0083c7030a2" providerId="ADAL" clId="{E524ED1B-95A6-400E-91ED-70D9D779803B}" dt="2025-08-25T00:49:17.796" v="292" actId="14826"/>
        <pc:sldMkLst>
          <pc:docMk/>
          <pc:sldMk cId="3664992516" sldId="418"/>
        </pc:sldMkLst>
        <pc:picChg chg="mod">
          <ac:chgData name="AOFIM admin" userId="9a48e47a-70de-4b5e-ab8f-f0083c7030a2" providerId="ADAL" clId="{E524ED1B-95A6-400E-91ED-70D9D779803B}" dt="2025-08-25T00:49:17.796" v="292" actId="14826"/>
          <ac:picMkLst>
            <pc:docMk/>
            <pc:sldMk cId="3664992516" sldId="418"/>
            <ac:picMk id="5" creationId="{FFF237A8-D77B-0504-8152-795EB1AD8899}"/>
          </ac:picMkLst>
        </pc:picChg>
      </pc:sldChg>
      <pc:sldChg chg="modSp add">
        <pc:chgData name="AOFIM admin" userId="9a48e47a-70de-4b5e-ab8f-f0083c7030a2" providerId="ADAL" clId="{E524ED1B-95A6-400E-91ED-70D9D779803B}" dt="2025-08-25T00:49:22.719" v="294" actId="14826"/>
        <pc:sldMkLst>
          <pc:docMk/>
          <pc:sldMk cId="4004527612" sldId="419"/>
        </pc:sldMkLst>
        <pc:picChg chg="mod">
          <ac:chgData name="AOFIM admin" userId="9a48e47a-70de-4b5e-ab8f-f0083c7030a2" providerId="ADAL" clId="{E524ED1B-95A6-400E-91ED-70D9D779803B}" dt="2025-08-25T00:49:22.719" v="294" actId="14826"/>
          <ac:picMkLst>
            <pc:docMk/>
            <pc:sldMk cId="4004527612" sldId="419"/>
            <ac:picMk id="5" creationId="{17876BEF-A1CC-E576-E805-93485492C6E4}"/>
          </ac:picMkLst>
        </pc:picChg>
      </pc:sldChg>
      <pc:sldChg chg="modSp add">
        <pc:chgData name="AOFIM admin" userId="9a48e47a-70de-4b5e-ab8f-f0083c7030a2" providerId="ADAL" clId="{E524ED1B-95A6-400E-91ED-70D9D779803B}" dt="2025-08-25T00:49:28.364" v="296" actId="14826"/>
        <pc:sldMkLst>
          <pc:docMk/>
          <pc:sldMk cId="3806806465" sldId="420"/>
        </pc:sldMkLst>
        <pc:picChg chg="mod">
          <ac:chgData name="AOFIM admin" userId="9a48e47a-70de-4b5e-ab8f-f0083c7030a2" providerId="ADAL" clId="{E524ED1B-95A6-400E-91ED-70D9D779803B}" dt="2025-08-25T00:49:28.364" v="296" actId="14826"/>
          <ac:picMkLst>
            <pc:docMk/>
            <pc:sldMk cId="3806806465" sldId="420"/>
            <ac:picMk id="5" creationId="{2DA3CF96-93AF-13BC-DDB3-F60D276127DF}"/>
          </ac:picMkLst>
        </pc:picChg>
      </pc:sldChg>
      <pc:sldChg chg="modSp add">
        <pc:chgData name="AOFIM admin" userId="9a48e47a-70de-4b5e-ab8f-f0083c7030a2" providerId="ADAL" clId="{E524ED1B-95A6-400E-91ED-70D9D779803B}" dt="2025-08-25T00:49:33.402" v="298" actId="14826"/>
        <pc:sldMkLst>
          <pc:docMk/>
          <pc:sldMk cId="3836416685" sldId="421"/>
        </pc:sldMkLst>
        <pc:picChg chg="mod">
          <ac:chgData name="AOFIM admin" userId="9a48e47a-70de-4b5e-ab8f-f0083c7030a2" providerId="ADAL" clId="{E524ED1B-95A6-400E-91ED-70D9D779803B}" dt="2025-08-25T00:49:33.402" v="298" actId="14826"/>
          <ac:picMkLst>
            <pc:docMk/>
            <pc:sldMk cId="3836416685" sldId="421"/>
            <ac:picMk id="5" creationId="{A4E54862-8669-8634-3CD1-0AFE29678B23}"/>
          </ac:picMkLst>
        </pc:picChg>
      </pc:sldChg>
      <pc:sldChg chg="modSp add">
        <pc:chgData name="AOFIM admin" userId="9a48e47a-70de-4b5e-ab8f-f0083c7030a2" providerId="ADAL" clId="{E524ED1B-95A6-400E-91ED-70D9D779803B}" dt="2025-08-25T00:49:38.123" v="300" actId="14826"/>
        <pc:sldMkLst>
          <pc:docMk/>
          <pc:sldMk cId="2663966174" sldId="422"/>
        </pc:sldMkLst>
        <pc:picChg chg="mod">
          <ac:chgData name="AOFIM admin" userId="9a48e47a-70de-4b5e-ab8f-f0083c7030a2" providerId="ADAL" clId="{E524ED1B-95A6-400E-91ED-70D9D779803B}" dt="2025-08-25T00:49:38.123" v="300" actId="14826"/>
          <ac:picMkLst>
            <pc:docMk/>
            <pc:sldMk cId="2663966174" sldId="422"/>
            <ac:picMk id="5" creationId="{26BE4D31-DCEB-EADA-8D11-3D37C85FFF9C}"/>
          </ac:picMkLst>
        </pc:picChg>
      </pc:sldChg>
      <pc:sldChg chg="modSp add">
        <pc:chgData name="AOFIM admin" userId="9a48e47a-70de-4b5e-ab8f-f0083c7030a2" providerId="ADAL" clId="{E524ED1B-95A6-400E-91ED-70D9D779803B}" dt="2025-08-25T00:49:43.075" v="302" actId="14826"/>
        <pc:sldMkLst>
          <pc:docMk/>
          <pc:sldMk cId="2801409610" sldId="423"/>
        </pc:sldMkLst>
        <pc:picChg chg="mod">
          <ac:chgData name="AOFIM admin" userId="9a48e47a-70de-4b5e-ab8f-f0083c7030a2" providerId="ADAL" clId="{E524ED1B-95A6-400E-91ED-70D9D779803B}" dt="2025-08-25T00:49:43.075" v="302" actId="14826"/>
          <ac:picMkLst>
            <pc:docMk/>
            <pc:sldMk cId="2801409610" sldId="423"/>
            <ac:picMk id="5" creationId="{65370A70-C7BA-EE84-97BA-2422E9CF7DB7}"/>
          </ac:picMkLst>
        </pc:picChg>
      </pc:sldChg>
      <pc:sldChg chg="modSp add">
        <pc:chgData name="AOFIM admin" userId="9a48e47a-70de-4b5e-ab8f-f0083c7030a2" providerId="ADAL" clId="{E524ED1B-95A6-400E-91ED-70D9D779803B}" dt="2025-08-25T00:49:48.242" v="304" actId="14826"/>
        <pc:sldMkLst>
          <pc:docMk/>
          <pc:sldMk cId="405416696" sldId="424"/>
        </pc:sldMkLst>
        <pc:picChg chg="mod">
          <ac:chgData name="AOFIM admin" userId="9a48e47a-70de-4b5e-ab8f-f0083c7030a2" providerId="ADAL" clId="{E524ED1B-95A6-400E-91ED-70D9D779803B}" dt="2025-08-25T00:49:48.242" v="304" actId="14826"/>
          <ac:picMkLst>
            <pc:docMk/>
            <pc:sldMk cId="405416696" sldId="424"/>
            <ac:picMk id="5" creationId="{D1218750-4380-C0B0-3277-3192FB6AC460}"/>
          </ac:picMkLst>
        </pc:picChg>
      </pc:sldChg>
      <pc:sldChg chg="modSp add">
        <pc:chgData name="AOFIM admin" userId="9a48e47a-70de-4b5e-ab8f-f0083c7030a2" providerId="ADAL" clId="{E524ED1B-95A6-400E-91ED-70D9D779803B}" dt="2025-08-25T00:49:53.372" v="306" actId="14826"/>
        <pc:sldMkLst>
          <pc:docMk/>
          <pc:sldMk cId="532644741" sldId="425"/>
        </pc:sldMkLst>
        <pc:picChg chg="mod">
          <ac:chgData name="AOFIM admin" userId="9a48e47a-70de-4b5e-ab8f-f0083c7030a2" providerId="ADAL" clId="{E524ED1B-95A6-400E-91ED-70D9D779803B}" dt="2025-08-25T00:49:53.372" v="306" actId="14826"/>
          <ac:picMkLst>
            <pc:docMk/>
            <pc:sldMk cId="532644741" sldId="425"/>
            <ac:picMk id="5" creationId="{63B0F466-041B-D42D-3EE4-83055FD5112E}"/>
          </ac:picMkLst>
        </pc:picChg>
      </pc:sldChg>
      <pc:sldChg chg="modSp add">
        <pc:chgData name="AOFIM admin" userId="9a48e47a-70de-4b5e-ab8f-f0083c7030a2" providerId="ADAL" clId="{E524ED1B-95A6-400E-91ED-70D9D779803B}" dt="2025-08-25T00:49:58.222" v="308" actId="14826"/>
        <pc:sldMkLst>
          <pc:docMk/>
          <pc:sldMk cId="731028938" sldId="426"/>
        </pc:sldMkLst>
        <pc:picChg chg="mod">
          <ac:chgData name="AOFIM admin" userId="9a48e47a-70de-4b5e-ab8f-f0083c7030a2" providerId="ADAL" clId="{E524ED1B-95A6-400E-91ED-70D9D779803B}" dt="2025-08-25T00:49:58.222" v="308" actId="14826"/>
          <ac:picMkLst>
            <pc:docMk/>
            <pc:sldMk cId="731028938" sldId="426"/>
            <ac:picMk id="5" creationId="{5302205D-88C1-118E-FD07-8BB440845D6C}"/>
          </ac:picMkLst>
        </pc:picChg>
      </pc:sldChg>
      <pc:sldChg chg="modSp add">
        <pc:chgData name="AOFIM admin" userId="9a48e47a-70de-4b5e-ab8f-f0083c7030a2" providerId="ADAL" clId="{E524ED1B-95A6-400E-91ED-70D9D779803B}" dt="2025-08-25T00:50:03.058" v="310" actId="14826"/>
        <pc:sldMkLst>
          <pc:docMk/>
          <pc:sldMk cId="1871851902" sldId="427"/>
        </pc:sldMkLst>
        <pc:picChg chg="mod">
          <ac:chgData name="AOFIM admin" userId="9a48e47a-70de-4b5e-ab8f-f0083c7030a2" providerId="ADAL" clId="{E524ED1B-95A6-400E-91ED-70D9D779803B}" dt="2025-08-25T00:50:03.058" v="310" actId="14826"/>
          <ac:picMkLst>
            <pc:docMk/>
            <pc:sldMk cId="1871851902" sldId="427"/>
            <ac:picMk id="5" creationId="{66FFAFF7-891B-B096-C3E8-CFD444455C4D}"/>
          </ac:picMkLst>
        </pc:picChg>
      </pc:sldChg>
      <pc:sldChg chg="modSp add">
        <pc:chgData name="AOFIM admin" userId="9a48e47a-70de-4b5e-ab8f-f0083c7030a2" providerId="ADAL" clId="{E524ED1B-95A6-400E-91ED-70D9D779803B}" dt="2025-08-25T00:50:10.646" v="312" actId="14826"/>
        <pc:sldMkLst>
          <pc:docMk/>
          <pc:sldMk cId="116690266" sldId="428"/>
        </pc:sldMkLst>
        <pc:picChg chg="mod">
          <ac:chgData name="AOFIM admin" userId="9a48e47a-70de-4b5e-ab8f-f0083c7030a2" providerId="ADAL" clId="{E524ED1B-95A6-400E-91ED-70D9D779803B}" dt="2025-08-25T00:50:10.646" v="312" actId="14826"/>
          <ac:picMkLst>
            <pc:docMk/>
            <pc:sldMk cId="116690266" sldId="428"/>
            <ac:picMk id="5" creationId="{9DBE1A75-A20A-E154-6D01-A95323D7520A}"/>
          </ac:picMkLst>
        </pc:picChg>
      </pc:sldChg>
      <pc:sldChg chg="modSp add">
        <pc:chgData name="AOFIM admin" userId="9a48e47a-70de-4b5e-ab8f-f0083c7030a2" providerId="ADAL" clId="{E524ED1B-95A6-400E-91ED-70D9D779803B}" dt="2025-08-25T00:50:16.888" v="314" actId="14826"/>
        <pc:sldMkLst>
          <pc:docMk/>
          <pc:sldMk cId="2038893079" sldId="429"/>
        </pc:sldMkLst>
        <pc:picChg chg="mod">
          <ac:chgData name="AOFIM admin" userId="9a48e47a-70de-4b5e-ab8f-f0083c7030a2" providerId="ADAL" clId="{E524ED1B-95A6-400E-91ED-70D9D779803B}" dt="2025-08-25T00:50:16.888" v="314" actId="14826"/>
          <ac:picMkLst>
            <pc:docMk/>
            <pc:sldMk cId="2038893079" sldId="429"/>
            <ac:picMk id="5" creationId="{5A442B21-796F-31D9-BA98-9B05F3AD68BD}"/>
          </ac:picMkLst>
        </pc:picChg>
      </pc:sldChg>
      <pc:sldChg chg="modSp add">
        <pc:chgData name="AOFIM admin" userId="9a48e47a-70de-4b5e-ab8f-f0083c7030a2" providerId="ADAL" clId="{E524ED1B-95A6-400E-91ED-70D9D779803B}" dt="2025-08-25T00:50:37.011" v="319" actId="14826"/>
        <pc:sldMkLst>
          <pc:docMk/>
          <pc:sldMk cId="2014515718" sldId="430"/>
        </pc:sldMkLst>
        <pc:picChg chg="mod">
          <ac:chgData name="AOFIM admin" userId="9a48e47a-70de-4b5e-ab8f-f0083c7030a2" providerId="ADAL" clId="{E524ED1B-95A6-400E-91ED-70D9D779803B}" dt="2025-08-25T00:50:37.011" v="319" actId="14826"/>
          <ac:picMkLst>
            <pc:docMk/>
            <pc:sldMk cId="2014515718" sldId="430"/>
            <ac:picMk id="5" creationId="{53CAB658-A806-6FDF-75F2-B2048738638B}"/>
          </ac:picMkLst>
        </pc:picChg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2749187567" sldId="430"/>
        </pc:sldMkLst>
      </pc:sldChg>
      <pc:sldChg chg="modSp add">
        <pc:chgData name="AOFIM admin" userId="9a48e47a-70de-4b5e-ab8f-f0083c7030a2" providerId="ADAL" clId="{E524ED1B-95A6-400E-91ED-70D9D779803B}" dt="2025-08-25T00:50:30.844" v="318" actId="14826"/>
        <pc:sldMkLst>
          <pc:docMk/>
          <pc:sldMk cId="1943575852" sldId="431"/>
        </pc:sldMkLst>
        <pc:picChg chg="mod">
          <ac:chgData name="AOFIM admin" userId="9a48e47a-70de-4b5e-ab8f-f0083c7030a2" providerId="ADAL" clId="{E524ED1B-95A6-400E-91ED-70D9D779803B}" dt="2025-08-25T00:50:30.844" v="318" actId="14826"/>
          <ac:picMkLst>
            <pc:docMk/>
            <pc:sldMk cId="1943575852" sldId="431"/>
            <ac:picMk id="5" creationId="{F146AC38-0A4B-8DDF-2849-1E845B6D89FB}"/>
          </ac:picMkLst>
        </pc:picChg>
      </pc:sldChg>
      <pc:sldChg chg="modSp add">
        <pc:chgData name="AOFIM admin" userId="9a48e47a-70de-4b5e-ab8f-f0083c7030a2" providerId="ADAL" clId="{E524ED1B-95A6-400E-91ED-70D9D779803B}" dt="2025-08-25T00:50:42.909" v="321" actId="14826"/>
        <pc:sldMkLst>
          <pc:docMk/>
          <pc:sldMk cId="741140344" sldId="432"/>
        </pc:sldMkLst>
        <pc:picChg chg="mod">
          <ac:chgData name="AOFIM admin" userId="9a48e47a-70de-4b5e-ab8f-f0083c7030a2" providerId="ADAL" clId="{E524ED1B-95A6-400E-91ED-70D9D779803B}" dt="2025-08-25T00:50:42.909" v="321" actId="14826"/>
          <ac:picMkLst>
            <pc:docMk/>
            <pc:sldMk cId="741140344" sldId="432"/>
            <ac:picMk id="5" creationId="{E92E129A-7028-D6BB-672C-CCC7E611A0E8}"/>
          </ac:picMkLst>
        </pc:picChg>
      </pc:sldChg>
      <pc:sldChg chg="modSp add">
        <pc:chgData name="AOFIM admin" userId="9a48e47a-70de-4b5e-ab8f-f0083c7030a2" providerId="ADAL" clId="{E524ED1B-95A6-400E-91ED-70D9D779803B}" dt="2025-08-25T00:50:47.921" v="323" actId="14826"/>
        <pc:sldMkLst>
          <pc:docMk/>
          <pc:sldMk cId="3973984032" sldId="433"/>
        </pc:sldMkLst>
        <pc:picChg chg="mod">
          <ac:chgData name="AOFIM admin" userId="9a48e47a-70de-4b5e-ab8f-f0083c7030a2" providerId="ADAL" clId="{E524ED1B-95A6-400E-91ED-70D9D779803B}" dt="2025-08-25T00:50:47.921" v="323" actId="14826"/>
          <ac:picMkLst>
            <pc:docMk/>
            <pc:sldMk cId="3973984032" sldId="433"/>
            <ac:picMk id="5" creationId="{FD79DFA4-3EFC-70B9-7985-D66A6862BFC8}"/>
          </ac:picMkLst>
        </pc:picChg>
      </pc:sldChg>
      <pc:sldChg chg="modSp add">
        <pc:chgData name="AOFIM admin" userId="9a48e47a-70de-4b5e-ab8f-f0083c7030a2" providerId="ADAL" clId="{E524ED1B-95A6-400E-91ED-70D9D779803B}" dt="2025-08-25T00:51:09.969" v="330" actId="14826"/>
        <pc:sldMkLst>
          <pc:docMk/>
          <pc:sldMk cId="3201532579" sldId="434"/>
        </pc:sldMkLst>
        <pc:picChg chg="mod">
          <ac:chgData name="AOFIM admin" userId="9a48e47a-70de-4b5e-ab8f-f0083c7030a2" providerId="ADAL" clId="{E524ED1B-95A6-400E-91ED-70D9D779803B}" dt="2025-08-25T00:51:09.969" v="330" actId="14826"/>
          <ac:picMkLst>
            <pc:docMk/>
            <pc:sldMk cId="3201532579" sldId="434"/>
            <ac:picMk id="5" creationId="{02E4C23D-39FE-32DB-6398-099D75834210}"/>
          </ac:picMkLst>
        </pc:picChg>
      </pc:sldChg>
      <pc:sldChg chg="modSp add">
        <pc:chgData name="AOFIM admin" userId="9a48e47a-70de-4b5e-ab8f-f0083c7030a2" providerId="ADAL" clId="{E524ED1B-95A6-400E-91ED-70D9D779803B}" dt="2025-08-25T00:51:04.302" v="329" actId="14826"/>
        <pc:sldMkLst>
          <pc:docMk/>
          <pc:sldMk cId="2271079356" sldId="435"/>
        </pc:sldMkLst>
        <pc:picChg chg="mod">
          <ac:chgData name="AOFIM admin" userId="9a48e47a-70de-4b5e-ab8f-f0083c7030a2" providerId="ADAL" clId="{E524ED1B-95A6-400E-91ED-70D9D779803B}" dt="2025-08-25T00:51:04.302" v="329" actId="14826"/>
          <ac:picMkLst>
            <pc:docMk/>
            <pc:sldMk cId="2271079356" sldId="435"/>
            <ac:picMk id="5" creationId="{5E2968E2-5B35-0CC4-299F-E3B4627DC697}"/>
          </ac:picMkLst>
        </pc:picChg>
      </pc:sldChg>
      <pc:sldChg chg="modSp add">
        <pc:chgData name="AOFIM admin" userId="9a48e47a-70de-4b5e-ab8f-f0083c7030a2" providerId="ADAL" clId="{E524ED1B-95A6-400E-91ED-70D9D779803B}" dt="2025-08-25T00:51:16.832" v="331" actId="14826"/>
        <pc:sldMkLst>
          <pc:docMk/>
          <pc:sldMk cId="2611893816" sldId="436"/>
        </pc:sldMkLst>
        <pc:picChg chg="mod">
          <ac:chgData name="AOFIM admin" userId="9a48e47a-70de-4b5e-ab8f-f0083c7030a2" providerId="ADAL" clId="{E524ED1B-95A6-400E-91ED-70D9D779803B}" dt="2025-08-25T00:51:16.832" v="331" actId="14826"/>
          <ac:picMkLst>
            <pc:docMk/>
            <pc:sldMk cId="2611893816" sldId="436"/>
            <ac:picMk id="5" creationId="{BD80100A-4BF9-9345-BF71-91D892C241D7}"/>
          </ac:picMkLst>
        </pc:picChg>
      </pc:sldChg>
      <pc:sldChg chg="modSp add ord">
        <pc:chgData name="AOFIM admin" userId="9a48e47a-70de-4b5e-ab8f-f0083c7030a2" providerId="ADAL" clId="{E524ED1B-95A6-400E-91ED-70D9D779803B}" dt="2025-08-25T00:51:23.922" v="334" actId="20578"/>
        <pc:sldMkLst>
          <pc:docMk/>
          <pc:sldMk cId="2151057015" sldId="437"/>
        </pc:sldMkLst>
        <pc:picChg chg="mod">
          <ac:chgData name="AOFIM admin" userId="9a48e47a-70de-4b5e-ab8f-f0083c7030a2" providerId="ADAL" clId="{E524ED1B-95A6-400E-91ED-70D9D779803B}" dt="2025-08-25T00:51:21.996" v="333" actId="14826"/>
          <ac:picMkLst>
            <pc:docMk/>
            <pc:sldMk cId="2151057015" sldId="437"/>
            <ac:picMk id="5" creationId="{96EEC9DD-CB13-152A-4AC3-708692AE71A1}"/>
          </ac:picMkLst>
        </pc:picChg>
      </pc:sldChg>
      <pc:sldChg chg="modSp add">
        <pc:chgData name="AOFIM admin" userId="9a48e47a-70de-4b5e-ab8f-f0083c7030a2" providerId="ADAL" clId="{E524ED1B-95A6-400E-91ED-70D9D779803B}" dt="2025-08-25T00:51:28.723" v="336" actId="14826"/>
        <pc:sldMkLst>
          <pc:docMk/>
          <pc:sldMk cId="1377384258" sldId="438"/>
        </pc:sldMkLst>
        <pc:picChg chg="mod">
          <ac:chgData name="AOFIM admin" userId="9a48e47a-70de-4b5e-ab8f-f0083c7030a2" providerId="ADAL" clId="{E524ED1B-95A6-400E-91ED-70D9D779803B}" dt="2025-08-25T00:51:28.723" v="336" actId="14826"/>
          <ac:picMkLst>
            <pc:docMk/>
            <pc:sldMk cId="1377384258" sldId="438"/>
            <ac:picMk id="5" creationId="{6D32D457-AE60-760E-AAB4-CC6807A579D0}"/>
          </ac:picMkLst>
        </pc:picChg>
      </pc:sldChg>
      <pc:sldChg chg="modSp add">
        <pc:chgData name="AOFIM admin" userId="9a48e47a-70de-4b5e-ab8f-f0083c7030a2" providerId="ADAL" clId="{E524ED1B-95A6-400E-91ED-70D9D779803B}" dt="2025-08-25T00:51:33.998" v="338" actId="14826"/>
        <pc:sldMkLst>
          <pc:docMk/>
          <pc:sldMk cId="855402879" sldId="439"/>
        </pc:sldMkLst>
        <pc:picChg chg="mod">
          <ac:chgData name="AOFIM admin" userId="9a48e47a-70de-4b5e-ab8f-f0083c7030a2" providerId="ADAL" clId="{E524ED1B-95A6-400E-91ED-70D9D779803B}" dt="2025-08-25T00:51:33.998" v="338" actId="14826"/>
          <ac:picMkLst>
            <pc:docMk/>
            <pc:sldMk cId="855402879" sldId="439"/>
            <ac:picMk id="5" creationId="{C9E3E1BD-7B20-7655-DC5F-E52AC3802886}"/>
          </ac:picMkLst>
        </pc:picChg>
      </pc:sldChg>
      <pc:sldChg chg="modSp add">
        <pc:chgData name="AOFIM admin" userId="9a48e47a-70de-4b5e-ab8f-f0083c7030a2" providerId="ADAL" clId="{E524ED1B-95A6-400E-91ED-70D9D779803B}" dt="2025-08-25T00:51:38.616" v="340" actId="14826"/>
        <pc:sldMkLst>
          <pc:docMk/>
          <pc:sldMk cId="7696983" sldId="440"/>
        </pc:sldMkLst>
        <pc:picChg chg="mod">
          <ac:chgData name="AOFIM admin" userId="9a48e47a-70de-4b5e-ab8f-f0083c7030a2" providerId="ADAL" clId="{E524ED1B-95A6-400E-91ED-70D9D779803B}" dt="2025-08-25T00:51:38.616" v="340" actId="14826"/>
          <ac:picMkLst>
            <pc:docMk/>
            <pc:sldMk cId="7696983" sldId="440"/>
            <ac:picMk id="5" creationId="{BA041404-6A63-9716-D522-F64A26931D0F}"/>
          </ac:picMkLst>
        </pc:picChg>
      </pc:sldChg>
      <pc:sldChg chg="modSp add del">
        <pc:chgData name="AOFIM admin" userId="9a48e47a-70de-4b5e-ab8f-f0083c7030a2" providerId="ADAL" clId="{E524ED1B-95A6-400E-91ED-70D9D779803B}" dt="2025-08-25T00:51:46.388" v="344" actId="2696"/>
        <pc:sldMkLst>
          <pc:docMk/>
          <pc:sldMk cId="3527491214" sldId="441"/>
        </pc:sldMkLst>
        <pc:picChg chg="mod">
          <ac:chgData name="AOFIM admin" userId="9a48e47a-70de-4b5e-ab8f-f0083c7030a2" providerId="ADAL" clId="{E524ED1B-95A6-400E-91ED-70D9D779803B}" dt="2025-08-25T00:51:43.450" v="342" actId="14826"/>
          <ac:picMkLst>
            <pc:docMk/>
            <pc:sldMk cId="3527491214" sldId="441"/>
            <ac:picMk id="5" creationId="{004B1BBC-1511-1C2F-F576-91495158EF71}"/>
          </ac:picMkLst>
        </pc:picChg>
      </pc:sldChg>
      <pc:sldChg chg="modSp add">
        <pc:chgData name="AOFIM admin" userId="9a48e47a-70de-4b5e-ab8f-f0083c7030a2" providerId="ADAL" clId="{E524ED1B-95A6-400E-91ED-70D9D779803B}" dt="2025-08-25T00:51:51.788" v="346" actId="14826"/>
        <pc:sldMkLst>
          <pc:docMk/>
          <pc:sldMk cId="985549045" sldId="442"/>
        </pc:sldMkLst>
        <pc:picChg chg="mod">
          <ac:chgData name="AOFIM admin" userId="9a48e47a-70de-4b5e-ab8f-f0083c7030a2" providerId="ADAL" clId="{E524ED1B-95A6-400E-91ED-70D9D779803B}" dt="2025-08-25T00:51:51.788" v="346" actId="14826"/>
          <ac:picMkLst>
            <pc:docMk/>
            <pc:sldMk cId="985549045" sldId="442"/>
            <ac:picMk id="5" creationId="{5DAEE55B-F7A7-3135-02DD-2AAE15568228}"/>
          </ac:picMkLst>
        </pc:picChg>
      </pc:sldChg>
      <pc:sldChg chg="modSp add">
        <pc:chgData name="AOFIM admin" userId="9a48e47a-70de-4b5e-ab8f-f0083c7030a2" providerId="ADAL" clId="{E524ED1B-95A6-400E-91ED-70D9D779803B}" dt="2025-08-25T00:52:07.376" v="349" actId="14826"/>
        <pc:sldMkLst>
          <pc:docMk/>
          <pc:sldMk cId="2293323098" sldId="443"/>
        </pc:sldMkLst>
        <pc:picChg chg="mod">
          <ac:chgData name="AOFIM admin" userId="9a48e47a-70de-4b5e-ab8f-f0083c7030a2" providerId="ADAL" clId="{E524ED1B-95A6-400E-91ED-70D9D779803B}" dt="2025-08-25T00:52:07.376" v="349" actId="14826"/>
          <ac:picMkLst>
            <pc:docMk/>
            <pc:sldMk cId="2293323098" sldId="443"/>
            <ac:picMk id="5" creationId="{FBAB178A-2AD6-171B-F186-FC4A23A8C0DB}"/>
          </ac:picMkLst>
        </pc:picChg>
      </pc:sldChg>
      <pc:sldChg chg="modSp add">
        <pc:chgData name="AOFIM admin" userId="9a48e47a-70de-4b5e-ab8f-f0083c7030a2" providerId="ADAL" clId="{E524ED1B-95A6-400E-91ED-70D9D779803B}" dt="2025-08-25T00:52:20.732" v="352" actId="14826"/>
        <pc:sldMkLst>
          <pc:docMk/>
          <pc:sldMk cId="2439469611" sldId="444"/>
        </pc:sldMkLst>
        <pc:picChg chg="mod">
          <ac:chgData name="AOFIM admin" userId="9a48e47a-70de-4b5e-ab8f-f0083c7030a2" providerId="ADAL" clId="{E524ED1B-95A6-400E-91ED-70D9D779803B}" dt="2025-08-25T00:52:20.732" v="352" actId="14826"/>
          <ac:picMkLst>
            <pc:docMk/>
            <pc:sldMk cId="2439469611" sldId="444"/>
            <ac:picMk id="5" creationId="{CCFAE5F6-F7D6-7D0F-4448-E2A082A8E18C}"/>
          </ac:picMkLst>
        </pc:picChg>
      </pc:sldChg>
      <pc:sldChg chg="modSp add">
        <pc:chgData name="AOFIM admin" userId="9a48e47a-70de-4b5e-ab8f-f0083c7030a2" providerId="ADAL" clId="{E524ED1B-95A6-400E-91ED-70D9D779803B}" dt="2025-08-25T00:52:29.304" v="354" actId="14826"/>
        <pc:sldMkLst>
          <pc:docMk/>
          <pc:sldMk cId="1007466508" sldId="445"/>
        </pc:sldMkLst>
        <pc:picChg chg="mod">
          <ac:chgData name="AOFIM admin" userId="9a48e47a-70de-4b5e-ab8f-f0083c7030a2" providerId="ADAL" clId="{E524ED1B-95A6-400E-91ED-70D9D779803B}" dt="2025-08-25T00:52:29.304" v="354" actId="14826"/>
          <ac:picMkLst>
            <pc:docMk/>
            <pc:sldMk cId="1007466508" sldId="445"/>
            <ac:picMk id="5" creationId="{47E7BDD1-8725-9425-E563-A41F384BECE2}"/>
          </ac:picMkLst>
        </pc:picChg>
      </pc:sldChg>
      <pc:sldChg chg="modSp add">
        <pc:chgData name="AOFIM admin" userId="9a48e47a-70de-4b5e-ab8f-f0083c7030a2" providerId="ADAL" clId="{E524ED1B-95A6-400E-91ED-70D9D779803B}" dt="2025-08-25T00:52:34.559" v="356" actId="14826"/>
        <pc:sldMkLst>
          <pc:docMk/>
          <pc:sldMk cId="1481288946" sldId="446"/>
        </pc:sldMkLst>
        <pc:picChg chg="mod">
          <ac:chgData name="AOFIM admin" userId="9a48e47a-70de-4b5e-ab8f-f0083c7030a2" providerId="ADAL" clId="{E524ED1B-95A6-400E-91ED-70D9D779803B}" dt="2025-08-25T00:52:34.559" v="356" actId="14826"/>
          <ac:picMkLst>
            <pc:docMk/>
            <pc:sldMk cId="1481288946" sldId="446"/>
            <ac:picMk id="5" creationId="{C7EF965C-770F-BA61-0E5F-3A71ABD70397}"/>
          </ac:picMkLst>
        </pc:picChg>
      </pc:sldChg>
      <pc:sldChg chg="modSp add ord">
        <pc:chgData name="AOFIM admin" userId="9a48e47a-70de-4b5e-ab8f-f0083c7030a2" providerId="ADAL" clId="{E524ED1B-95A6-400E-91ED-70D9D779803B}" dt="2025-08-25T00:52:43.273" v="360"/>
        <pc:sldMkLst>
          <pc:docMk/>
          <pc:sldMk cId="3355425952" sldId="447"/>
        </pc:sldMkLst>
        <pc:picChg chg="mod">
          <ac:chgData name="AOFIM admin" userId="9a48e47a-70de-4b5e-ab8f-f0083c7030a2" providerId="ADAL" clId="{E524ED1B-95A6-400E-91ED-70D9D779803B}" dt="2025-08-25T00:52:39.688" v="358" actId="14826"/>
          <ac:picMkLst>
            <pc:docMk/>
            <pc:sldMk cId="3355425952" sldId="447"/>
            <ac:picMk id="5" creationId="{509E1360-C473-034F-72C0-C025B22A14E4}"/>
          </ac:picMkLst>
        </pc:picChg>
      </pc:sldChg>
      <pc:sldChg chg="modSp add">
        <pc:chgData name="AOFIM admin" userId="9a48e47a-70de-4b5e-ab8f-f0083c7030a2" providerId="ADAL" clId="{E524ED1B-95A6-400E-91ED-70D9D779803B}" dt="2025-08-25T00:53:48.516" v="364" actId="14826"/>
        <pc:sldMkLst>
          <pc:docMk/>
          <pc:sldMk cId="237699293" sldId="448"/>
        </pc:sldMkLst>
        <pc:picChg chg="mod">
          <ac:chgData name="AOFIM admin" userId="9a48e47a-70de-4b5e-ab8f-f0083c7030a2" providerId="ADAL" clId="{E524ED1B-95A6-400E-91ED-70D9D779803B}" dt="2025-08-25T00:53:48.516" v="364" actId="14826"/>
          <ac:picMkLst>
            <pc:docMk/>
            <pc:sldMk cId="237699293" sldId="448"/>
            <ac:picMk id="5" creationId="{6A3333DA-8260-50B6-2AF5-2320E53356C6}"/>
          </ac:picMkLst>
        </pc:picChg>
      </pc:sldChg>
      <pc:sldChg chg="modSp add">
        <pc:chgData name="AOFIM admin" userId="9a48e47a-70de-4b5e-ab8f-f0083c7030a2" providerId="ADAL" clId="{E524ED1B-95A6-400E-91ED-70D9D779803B}" dt="2025-08-25T00:53:53.484" v="366" actId="14826"/>
        <pc:sldMkLst>
          <pc:docMk/>
          <pc:sldMk cId="1677599815" sldId="449"/>
        </pc:sldMkLst>
        <pc:picChg chg="mod">
          <ac:chgData name="AOFIM admin" userId="9a48e47a-70de-4b5e-ab8f-f0083c7030a2" providerId="ADAL" clId="{E524ED1B-95A6-400E-91ED-70D9D779803B}" dt="2025-08-25T00:53:53.484" v="366" actId="14826"/>
          <ac:picMkLst>
            <pc:docMk/>
            <pc:sldMk cId="1677599815" sldId="449"/>
            <ac:picMk id="5" creationId="{4AF847CD-EE3D-D0C5-7C1B-EC6FA8F91584}"/>
          </ac:picMkLst>
        </pc:picChg>
      </pc:sldChg>
      <pc:sldChg chg="modSp add">
        <pc:chgData name="AOFIM admin" userId="9a48e47a-70de-4b5e-ab8f-f0083c7030a2" providerId="ADAL" clId="{E524ED1B-95A6-400E-91ED-70D9D779803B}" dt="2025-08-25T00:53:58.449" v="368" actId="14826"/>
        <pc:sldMkLst>
          <pc:docMk/>
          <pc:sldMk cId="2489228255" sldId="450"/>
        </pc:sldMkLst>
        <pc:picChg chg="mod">
          <ac:chgData name="AOFIM admin" userId="9a48e47a-70de-4b5e-ab8f-f0083c7030a2" providerId="ADAL" clId="{E524ED1B-95A6-400E-91ED-70D9D779803B}" dt="2025-08-25T00:53:58.449" v="368" actId="14826"/>
          <ac:picMkLst>
            <pc:docMk/>
            <pc:sldMk cId="2489228255" sldId="450"/>
            <ac:picMk id="5" creationId="{79B42C2A-BEA7-0958-F388-45AC0F962433}"/>
          </ac:picMkLst>
        </pc:picChg>
      </pc:sldChg>
      <pc:sldChg chg="modSp add">
        <pc:chgData name="AOFIM admin" userId="9a48e47a-70de-4b5e-ab8f-f0083c7030a2" providerId="ADAL" clId="{E524ED1B-95A6-400E-91ED-70D9D779803B}" dt="2025-08-25T00:54:03.552" v="370" actId="14826"/>
        <pc:sldMkLst>
          <pc:docMk/>
          <pc:sldMk cId="975340131" sldId="451"/>
        </pc:sldMkLst>
        <pc:picChg chg="mod">
          <ac:chgData name="AOFIM admin" userId="9a48e47a-70de-4b5e-ab8f-f0083c7030a2" providerId="ADAL" clId="{E524ED1B-95A6-400E-91ED-70D9D779803B}" dt="2025-08-25T00:54:03.552" v="370" actId="14826"/>
          <ac:picMkLst>
            <pc:docMk/>
            <pc:sldMk cId="975340131" sldId="451"/>
            <ac:picMk id="5" creationId="{4A6AE645-DD50-14A2-30DE-140BCE5371DE}"/>
          </ac:picMkLst>
        </pc:picChg>
      </pc:sldChg>
      <pc:sldChg chg="modSp add">
        <pc:chgData name="AOFIM admin" userId="9a48e47a-70de-4b5e-ab8f-f0083c7030a2" providerId="ADAL" clId="{E524ED1B-95A6-400E-91ED-70D9D779803B}" dt="2025-08-25T00:54:07.966" v="372" actId="14826"/>
        <pc:sldMkLst>
          <pc:docMk/>
          <pc:sldMk cId="737432141" sldId="452"/>
        </pc:sldMkLst>
        <pc:picChg chg="mod">
          <ac:chgData name="AOFIM admin" userId="9a48e47a-70de-4b5e-ab8f-f0083c7030a2" providerId="ADAL" clId="{E524ED1B-95A6-400E-91ED-70D9D779803B}" dt="2025-08-25T00:54:07.966" v="372" actId="14826"/>
          <ac:picMkLst>
            <pc:docMk/>
            <pc:sldMk cId="737432141" sldId="452"/>
            <ac:picMk id="5" creationId="{7A635DC1-9405-59A2-2E6F-62701BD66AC8}"/>
          </ac:picMkLst>
        </pc:picChg>
      </pc:sldChg>
      <pc:sldChg chg="modSp add">
        <pc:chgData name="AOFIM admin" userId="9a48e47a-70de-4b5e-ab8f-f0083c7030a2" providerId="ADAL" clId="{E524ED1B-95A6-400E-91ED-70D9D779803B}" dt="2025-08-25T00:54:12.895" v="374" actId="14826"/>
        <pc:sldMkLst>
          <pc:docMk/>
          <pc:sldMk cId="1376237415" sldId="453"/>
        </pc:sldMkLst>
        <pc:picChg chg="mod">
          <ac:chgData name="AOFIM admin" userId="9a48e47a-70de-4b5e-ab8f-f0083c7030a2" providerId="ADAL" clId="{E524ED1B-95A6-400E-91ED-70D9D779803B}" dt="2025-08-25T00:54:12.895" v="374" actId="14826"/>
          <ac:picMkLst>
            <pc:docMk/>
            <pc:sldMk cId="1376237415" sldId="453"/>
            <ac:picMk id="5" creationId="{7A397B0D-00B1-C6A9-E571-4412AF3D43BF}"/>
          </ac:picMkLst>
        </pc:picChg>
      </pc:sldChg>
      <pc:sldChg chg="modSp add">
        <pc:chgData name="AOFIM admin" userId="9a48e47a-70de-4b5e-ab8f-f0083c7030a2" providerId="ADAL" clId="{E524ED1B-95A6-400E-91ED-70D9D779803B}" dt="2025-08-25T00:54:17.936" v="376" actId="14826"/>
        <pc:sldMkLst>
          <pc:docMk/>
          <pc:sldMk cId="1203044582" sldId="454"/>
        </pc:sldMkLst>
        <pc:picChg chg="mod">
          <ac:chgData name="AOFIM admin" userId="9a48e47a-70de-4b5e-ab8f-f0083c7030a2" providerId="ADAL" clId="{E524ED1B-95A6-400E-91ED-70D9D779803B}" dt="2025-08-25T00:54:17.936" v="376" actId="14826"/>
          <ac:picMkLst>
            <pc:docMk/>
            <pc:sldMk cId="1203044582" sldId="454"/>
            <ac:picMk id="5" creationId="{BEE55C2D-DC81-2404-7BFF-33FA1BD0C13F}"/>
          </ac:picMkLst>
        </pc:picChg>
      </pc:sldChg>
      <pc:sldChg chg="modSp add">
        <pc:chgData name="AOFIM admin" userId="9a48e47a-70de-4b5e-ab8f-f0083c7030a2" providerId="ADAL" clId="{E524ED1B-95A6-400E-91ED-70D9D779803B}" dt="2025-08-25T00:54:22.236" v="378" actId="14826"/>
        <pc:sldMkLst>
          <pc:docMk/>
          <pc:sldMk cId="1736242090" sldId="455"/>
        </pc:sldMkLst>
        <pc:picChg chg="mod">
          <ac:chgData name="AOFIM admin" userId="9a48e47a-70de-4b5e-ab8f-f0083c7030a2" providerId="ADAL" clId="{E524ED1B-95A6-400E-91ED-70D9D779803B}" dt="2025-08-25T00:54:22.236" v="378" actId="14826"/>
          <ac:picMkLst>
            <pc:docMk/>
            <pc:sldMk cId="1736242090" sldId="455"/>
            <ac:picMk id="5" creationId="{0ADAB484-65FA-BAC0-FCCE-99E9FE98E6CD}"/>
          </ac:picMkLst>
        </pc:picChg>
      </pc:sldChg>
      <pc:sldChg chg="modSp add">
        <pc:chgData name="AOFIM admin" userId="9a48e47a-70de-4b5e-ab8f-f0083c7030a2" providerId="ADAL" clId="{E524ED1B-95A6-400E-91ED-70D9D779803B}" dt="2025-08-25T00:54:26.959" v="380" actId="14826"/>
        <pc:sldMkLst>
          <pc:docMk/>
          <pc:sldMk cId="3996284096" sldId="456"/>
        </pc:sldMkLst>
        <pc:picChg chg="mod">
          <ac:chgData name="AOFIM admin" userId="9a48e47a-70de-4b5e-ab8f-f0083c7030a2" providerId="ADAL" clId="{E524ED1B-95A6-400E-91ED-70D9D779803B}" dt="2025-08-25T00:54:26.959" v="380" actId="14826"/>
          <ac:picMkLst>
            <pc:docMk/>
            <pc:sldMk cId="3996284096" sldId="456"/>
            <ac:picMk id="5" creationId="{B6E83971-4DF5-1F73-9410-72683FA2375A}"/>
          </ac:picMkLst>
        </pc:picChg>
      </pc:sldChg>
      <pc:sldChg chg="modSp add">
        <pc:chgData name="AOFIM admin" userId="9a48e47a-70de-4b5e-ab8f-f0083c7030a2" providerId="ADAL" clId="{E524ED1B-95A6-400E-91ED-70D9D779803B}" dt="2025-08-25T00:54:32.335" v="382" actId="14826"/>
        <pc:sldMkLst>
          <pc:docMk/>
          <pc:sldMk cId="2492355105" sldId="457"/>
        </pc:sldMkLst>
        <pc:picChg chg="mod">
          <ac:chgData name="AOFIM admin" userId="9a48e47a-70de-4b5e-ab8f-f0083c7030a2" providerId="ADAL" clId="{E524ED1B-95A6-400E-91ED-70D9D779803B}" dt="2025-08-25T00:54:32.335" v="382" actId="14826"/>
          <ac:picMkLst>
            <pc:docMk/>
            <pc:sldMk cId="2492355105" sldId="457"/>
            <ac:picMk id="5" creationId="{3058F25A-3AE1-97C9-C0DC-5D9F0BBE1A56}"/>
          </ac:picMkLst>
        </pc:picChg>
      </pc:sldChg>
      <pc:sldChg chg="modSp add">
        <pc:chgData name="AOFIM admin" userId="9a48e47a-70de-4b5e-ab8f-f0083c7030a2" providerId="ADAL" clId="{E524ED1B-95A6-400E-91ED-70D9D779803B}" dt="2025-08-25T00:54:37.148" v="384" actId="14826"/>
        <pc:sldMkLst>
          <pc:docMk/>
          <pc:sldMk cId="587188063" sldId="458"/>
        </pc:sldMkLst>
        <pc:picChg chg="mod">
          <ac:chgData name="AOFIM admin" userId="9a48e47a-70de-4b5e-ab8f-f0083c7030a2" providerId="ADAL" clId="{E524ED1B-95A6-400E-91ED-70D9D779803B}" dt="2025-08-25T00:54:37.148" v="384" actId="14826"/>
          <ac:picMkLst>
            <pc:docMk/>
            <pc:sldMk cId="587188063" sldId="458"/>
            <ac:picMk id="5" creationId="{E5868B99-AAAA-2A1C-A9F1-9D0161287E59}"/>
          </ac:picMkLst>
        </pc:picChg>
      </pc:sldChg>
      <pc:sldChg chg="modSp add">
        <pc:chgData name="AOFIM admin" userId="9a48e47a-70de-4b5e-ab8f-f0083c7030a2" providerId="ADAL" clId="{E524ED1B-95A6-400E-91ED-70D9D779803B}" dt="2025-08-25T00:54:42.447" v="386" actId="14826"/>
        <pc:sldMkLst>
          <pc:docMk/>
          <pc:sldMk cId="2820220494" sldId="459"/>
        </pc:sldMkLst>
        <pc:picChg chg="mod">
          <ac:chgData name="AOFIM admin" userId="9a48e47a-70de-4b5e-ab8f-f0083c7030a2" providerId="ADAL" clId="{E524ED1B-95A6-400E-91ED-70D9D779803B}" dt="2025-08-25T00:54:42.447" v="386" actId="14826"/>
          <ac:picMkLst>
            <pc:docMk/>
            <pc:sldMk cId="2820220494" sldId="459"/>
            <ac:picMk id="5" creationId="{6727C9ED-F6CF-7B3C-D463-A3D6907F3999}"/>
          </ac:picMkLst>
        </pc:picChg>
      </pc:sldChg>
      <pc:sldChg chg="modSp add">
        <pc:chgData name="AOFIM admin" userId="9a48e47a-70de-4b5e-ab8f-f0083c7030a2" providerId="ADAL" clId="{E524ED1B-95A6-400E-91ED-70D9D779803B}" dt="2025-08-25T00:54:47.338" v="388" actId="14826"/>
        <pc:sldMkLst>
          <pc:docMk/>
          <pc:sldMk cId="1401485001" sldId="460"/>
        </pc:sldMkLst>
        <pc:picChg chg="mod">
          <ac:chgData name="AOFIM admin" userId="9a48e47a-70de-4b5e-ab8f-f0083c7030a2" providerId="ADAL" clId="{E524ED1B-95A6-400E-91ED-70D9D779803B}" dt="2025-08-25T00:54:47.338" v="388" actId="14826"/>
          <ac:picMkLst>
            <pc:docMk/>
            <pc:sldMk cId="1401485001" sldId="460"/>
            <ac:picMk id="5" creationId="{8ECB9E90-3855-CA15-975C-B701DE9338E6}"/>
          </ac:picMkLst>
        </pc:picChg>
      </pc:sldChg>
      <pc:sldChg chg="modSp add">
        <pc:chgData name="AOFIM admin" userId="9a48e47a-70de-4b5e-ab8f-f0083c7030a2" providerId="ADAL" clId="{E524ED1B-95A6-400E-91ED-70D9D779803B}" dt="2025-08-25T00:54:51.954" v="390" actId="14826"/>
        <pc:sldMkLst>
          <pc:docMk/>
          <pc:sldMk cId="1407067419" sldId="461"/>
        </pc:sldMkLst>
        <pc:picChg chg="mod">
          <ac:chgData name="AOFIM admin" userId="9a48e47a-70de-4b5e-ab8f-f0083c7030a2" providerId="ADAL" clId="{E524ED1B-95A6-400E-91ED-70D9D779803B}" dt="2025-08-25T00:54:51.954" v="390" actId="14826"/>
          <ac:picMkLst>
            <pc:docMk/>
            <pc:sldMk cId="1407067419" sldId="461"/>
            <ac:picMk id="5" creationId="{D6BCEC60-38D4-82B1-080C-042586D6BE42}"/>
          </ac:picMkLst>
        </pc:picChg>
      </pc:sldChg>
      <pc:sldChg chg="modSp add">
        <pc:chgData name="AOFIM admin" userId="9a48e47a-70de-4b5e-ab8f-f0083c7030a2" providerId="ADAL" clId="{E524ED1B-95A6-400E-91ED-70D9D779803B}" dt="2025-08-25T00:54:56.745" v="392" actId="14826"/>
        <pc:sldMkLst>
          <pc:docMk/>
          <pc:sldMk cId="1338404697" sldId="462"/>
        </pc:sldMkLst>
        <pc:picChg chg="mod">
          <ac:chgData name="AOFIM admin" userId="9a48e47a-70de-4b5e-ab8f-f0083c7030a2" providerId="ADAL" clId="{E524ED1B-95A6-400E-91ED-70D9D779803B}" dt="2025-08-25T00:54:56.745" v="392" actId="14826"/>
          <ac:picMkLst>
            <pc:docMk/>
            <pc:sldMk cId="1338404697" sldId="462"/>
            <ac:picMk id="5" creationId="{1599D5EA-BEDB-D76A-588F-D69A1E73D146}"/>
          </ac:picMkLst>
        </pc:picChg>
      </pc:sldChg>
      <pc:sldChg chg="modSp add del ord">
        <pc:chgData name="AOFIM admin" userId="9a48e47a-70de-4b5e-ab8f-f0083c7030a2" providerId="ADAL" clId="{E524ED1B-95A6-400E-91ED-70D9D779803B}" dt="2025-08-25T01:13:32.846" v="410" actId="14826"/>
        <pc:sldMkLst>
          <pc:docMk/>
          <pc:sldMk cId="3013114197" sldId="463"/>
        </pc:sldMkLst>
        <pc:picChg chg="mod">
          <ac:chgData name="AOFIM admin" userId="9a48e47a-70de-4b5e-ab8f-f0083c7030a2" providerId="ADAL" clId="{E524ED1B-95A6-400E-91ED-70D9D779803B}" dt="2025-08-25T01:13:32.846" v="410" actId="14826"/>
          <ac:picMkLst>
            <pc:docMk/>
            <pc:sldMk cId="3013114197" sldId="463"/>
            <ac:picMk id="5" creationId="{C6039BE1-0C58-953C-C560-FC81008E1D03}"/>
          </ac:picMkLst>
        </pc:picChg>
      </pc:sldChg>
      <pc:sldChg chg="modSp add">
        <pc:chgData name="AOFIM admin" userId="9a48e47a-70de-4b5e-ab8f-f0083c7030a2" providerId="ADAL" clId="{E524ED1B-95A6-400E-91ED-70D9D779803B}" dt="2025-08-25T01:00:52.973" v="400" actId="14826"/>
        <pc:sldMkLst>
          <pc:docMk/>
          <pc:sldMk cId="1385916442" sldId="464"/>
        </pc:sldMkLst>
        <pc:picChg chg="mod">
          <ac:chgData name="AOFIM admin" userId="9a48e47a-70de-4b5e-ab8f-f0083c7030a2" providerId="ADAL" clId="{E524ED1B-95A6-400E-91ED-70D9D779803B}" dt="2025-08-25T01:00:52.973" v="400" actId="14826"/>
          <ac:picMkLst>
            <pc:docMk/>
            <pc:sldMk cId="1385916442" sldId="464"/>
            <ac:picMk id="5" creationId="{738480DF-6A76-BC7D-C89B-B8A33CBB6A15}"/>
          </ac:picMkLst>
        </pc:picChg>
      </pc:sldChg>
      <pc:sldChg chg="modSp add">
        <pc:chgData name="AOFIM admin" userId="9a48e47a-70de-4b5e-ab8f-f0083c7030a2" providerId="ADAL" clId="{E524ED1B-95A6-400E-91ED-70D9D779803B}" dt="2025-08-25T01:04:44.308" v="402" actId="14826"/>
        <pc:sldMkLst>
          <pc:docMk/>
          <pc:sldMk cId="3864829916" sldId="465"/>
        </pc:sldMkLst>
        <pc:picChg chg="mod">
          <ac:chgData name="AOFIM admin" userId="9a48e47a-70de-4b5e-ab8f-f0083c7030a2" providerId="ADAL" clId="{E524ED1B-95A6-400E-91ED-70D9D779803B}" dt="2025-08-25T01:04:44.308" v="402" actId="14826"/>
          <ac:picMkLst>
            <pc:docMk/>
            <pc:sldMk cId="3864829916" sldId="465"/>
            <ac:picMk id="5" creationId="{B48C99DA-4D4A-A99E-D791-FA430E0D4F61}"/>
          </ac:picMkLst>
        </pc:picChg>
      </pc:sldChg>
      <pc:sldChg chg="modSp add">
        <pc:chgData name="AOFIM admin" userId="9a48e47a-70de-4b5e-ab8f-f0083c7030a2" providerId="ADAL" clId="{E524ED1B-95A6-400E-91ED-70D9D779803B}" dt="2025-08-25T01:05:32.236" v="406" actId="14826"/>
        <pc:sldMkLst>
          <pc:docMk/>
          <pc:sldMk cId="2388270445" sldId="466"/>
        </pc:sldMkLst>
        <pc:picChg chg="mod">
          <ac:chgData name="AOFIM admin" userId="9a48e47a-70de-4b5e-ab8f-f0083c7030a2" providerId="ADAL" clId="{E524ED1B-95A6-400E-91ED-70D9D779803B}" dt="2025-08-25T01:05:32.236" v="406" actId="14826"/>
          <ac:picMkLst>
            <pc:docMk/>
            <pc:sldMk cId="2388270445" sldId="466"/>
            <ac:picMk id="5" creationId="{2BDC8D4B-B921-7B6A-E5E9-909809E97368}"/>
          </ac:picMkLst>
        </pc:picChg>
      </pc:sldChg>
      <pc:sldChg chg="add del">
        <pc:chgData name="AOFIM admin" userId="9a48e47a-70de-4b5e-ab8f-f0083c7030a2" providerId="ADAL" clId="{E524ED1B-95A6-400E-91ED-70D9D779803B}" dt="2025-08-25T01:04:47.491" v="404" actId="2890"/>
        <pc:sldMkLst>
          <pc:docMk/>
          <pc:sldMk cId="3602273711" sldId="466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1687446168" sldId="492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478666653" sldId="493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11180750" sldId="494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1813707211" sldId="495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849902181" sldId="617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55320562" sldId="618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902187024" sldId="633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2085684116" sldId="634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2697072762" sldId="635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391004808" sldId="636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1186995035" sldId="637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683894982" sldId="638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95001757" sldId="639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2224660667" sldId="640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1372796774" sldId="641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568038472" sldId="642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90157609" sldId="643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005698299" sldId="644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404888285" sldId="645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1187475736" sldId="646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4084636210" sldId="647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786179764" sldId="648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569255822" sldId="649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092680837" sldId="650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2596472253" sldId="651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2568074703" sldId="652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1983355632" sldId="653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43201847" sldId="654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1040775643" sldId="655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611426533" sldId="656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2120340665" sldId="657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430504044" sldId="658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1416479346" sldId="659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143977646" sldId="660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1033103560" sldId="661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885029950" sldId="662"/>
        </pc:sldMkLst>
      </pc:sldChg>
      <pc:sldChg chg="del">
        <pc:chgData name="AOFIM admin" userId="9a48e47a-70de-4b5e-ab8f-f0083c7030a2" providerId="ADAL" clId="{E524ED1B-95A6-400E-91ED-70D9D779803B}" dt="2025-08-25T00:31:30.867" v="3" actId="47"/>
        <pc:sldMkLst>
          <pc:docMk/>
          <pc:sldMk cId="3066594044" sldId="6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84840-059F-4FBC-BA7F-624ED73F53A5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3669C-E6D6-4131-9805-29005CAF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0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F14B-37FE-9706-2C22-B84B49C71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F201B-99A7-2458-549E-9D7A772D0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94777-058E-7FC3-69AC-5ADCB4B13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975-7F46-417D-9E1B-FA91A2551697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01E97-E131-4430-6EA0-4D46C428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2DB7E-7CD3-2FF4-5705-25233177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9141-2CD7-436E-ADED-8FEEC644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DCEF-E059-9A3C-9046-FE2E16E7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8B836-15C2-AD2F-84B1-F591E6286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A5FFC-A621-7168-F4C3-C1D2B7C29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975-7F46-417D-9E1B-FA91A2551697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68700-5041-622F-6169-4FFD8992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2AD6-BE9C-2F09-C3CA-22D1DF89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9141-2CD7-436E-ADED-8FEEC644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5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ECF1A-2AC2-02F1-1FA2-DCAEBA6E8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74762-E5CF-AC06-55F0-7278E9C44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3B330-8813-7EE0-1CA3-1B3992B2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975-7F46-417D-9E1B-FA91A2551697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75722-8864-A065-7A05-BB1527FA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E647D-9E88-7F79-6447-76B015E5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9141-2CD7-436E-ADED-8FEEC644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BBC6-CAE1-7F1D-705B-EFC68F93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D95A9-D28F-D656-9708-EDA76BB19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282A7-AFC3-D530-B2B2-12CB9BD5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975-7F46-417D-9E1B-FA91A2551697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187B3-905F-0540-A072-EC6B9FAE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CA72F-BCF1-0158-FF4A-0BB82926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9141-2CD7-436E-ADED-8FEEC644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3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BD09-564B-5B23-41A6-05BBCE16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AA6B4-FB5E-CC5D-D1D3-CF709575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1C293-5F1A-2F8F-4631-6E1AE835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975-7F46-417D-9E1B-FA91A2551697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8DA00-8DD8-A245-8ACF-8EC591B6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AE08A-3B9F-8C40-BA29-0935F5A2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9141-2CD7-436E-ADED-8FEEC644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4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DB0E-BB08-D53F-B605-F44F7F4A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8D385-C772-9EA3-642C-2C7664F7E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8A413-2C32-6085-3347-E4BE7F19A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2DA8A-4F2D-3B4F-159A-FC179FC6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975-7F46-417D-9E1B-FA91A2551697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910ED-BEAB-AEED-A8D1-C738FC3E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BD95D-CD41-E9AE-7159-D018F219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9141-2CD7-436E-ADED-8FEEC644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5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BD41-696D-97BE-8B16-7A367797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6B570-E989-A6EF-1994-FF3FE4B75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5BE32-EBD1-9BE6-FA97-6B6C648AC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0B0C0-6ED2-0940-4D39-731A5AC59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3180A-FDBB-C2A3-DCF1-7B73F0B90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F715B-0060-247F-4E75-BD3EDF84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975-7F46-417D-9E1B-FA91A2551697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0525A-956D-C60E-AD07-33916F24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3721A-882D-1EA9-FAEA-9D8ED6C5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9141-2CD7-436E-ADED-8FEEC644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3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B885-B48B-1E06-B617-991EBF31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9A578-837A-398A-12E2-F73F3CE3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975-7F46-417D-9E1B-FA91A2551697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0CBB3-8A7D-A9E0-9EC7-C60E76BE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F3B98-B06A-6B73-544D-6A13DCAB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9141-2CD7-436E-ADED-8FEEC644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4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EAC84-6FCA-B8F4-0362-F4C4172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975-7F46-417D-9E1B-FA91A2551697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AD3DE4-0111-A946-E640-21EADFBA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C2511-145F-1A5D-CBD9-53F18E79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9141-2CD7-436E-ADED-8FEEC644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F05A-7DF2-D939-68E1-795F1658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B6DE3-EB07-ADF1-CB2A-7C9E5929B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976FB-C47D-7A46-3049-D1C2F2BB7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2477C-5373-B20A-F647-09A3DEAE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975-7F46-417D-9E1B-FA91A2551697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99861-8F5E-3C08-047A-745EF6F4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E084B-740A-1AE6-CDA6-765D2023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9141-2CD7-436E-ADED-8FEEC644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2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36F8-219E-5BEB-60CF-9F02732A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31425-FB8D-CC00-DFD8-0220DA2E8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09632-B75E-416A-A210-93633F802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D4DB-4E72-80EE-EDA8-BB13B067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975-7F46-417D-9E1B-FA91A2551697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77C25-A98C-C84E-B460-52EB7B7C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12554-D5C2-30B8-BC7D-BFCCA191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9141-2CD7-436E-ADED-8FEEC644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F0F34-2C24-8EA9-A6A5-B3CB6283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EF1D3-5F59-6928-CDEE-D51B5B5CC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623DA-6C4B-740B-EC90-EA8273E51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B975-7F46-417D-9E1B-FA91A2551697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C30BD-4530-A4CB-954D-8F35FC903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804F-962E-CF55-ED5E-0250BCD1C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A9141-2CD7-436E-ADED-8FEEC644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5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D44F3C-D42D-78AA-7B39-38076C4FA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930BE-1F18-577C-61EB-C7EF66958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FD77EC-7DC8-BAF1-9CB2-8C9A28DC8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3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3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24073-86C4-B2F4-5972-CF61842A5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E2A51-4876-1DC4-B043-9FBDCC3A1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" y="0"/>
            <a:ext cx="12191913" cy="68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6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4B420B-B913-EA9A-E563-43AB7ACCB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0D65D3-8F70-EB20-92E8-8752C57D2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" y="0"/>
            <a:ext cx="12191913" cy="68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6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7C8E86-6172-B014-7E3E-D2F1F3BF0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43B5E-5BF2-B4F2-B91C-624319F6D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" y="0"/>
            <a:ext cx="12191911" cy="68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4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23A62C-382B-B5EA-8A6A-09A072DD5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0AE05F-FD64-65B0-6901-B2366A2BE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" y="0"/>
            <a:ext cx="12191911" cy="68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2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EDF92C-00B0-EA23-BAF9-26CD38977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295069-CC5E-BFE1-ADE4-DDDD50121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" y="0"/>
            <a:ext cx="12191909" cy="68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0B04D-F6C6-2EB8-3E24-771132A63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3CFA4-7CE9-D572-B318-1F2E79B9B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" y="0"/>
            <a:ext cx="12191909" cy="68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D4233E-C7DF-BA43-4D53-C2B651DB3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F9B3B7-0423-12C2-D458-F6A92DAC9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" y="0"/>
            <a:ext cx="12191908" cy="68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8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483F47-6795-7405-AE56-4D125EF69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3B04FD-0AD9-9233-100C-5C6A3F8AF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" y="0"/>
            <a:ext cx="12191908" cy="68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6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402393-B226-A73C-32A7-B0AF429F8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DB87D1-F864-2D43-3E4F-E1022C6F0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" y="0"/>
            <a:ext cx="12191906" cy="68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1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DAB12B-19EF-2677-521D-AB0D0B934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500381-453C-A3FF-2665-0A60B3297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" y="0"/>
            <a:ext cx="12191906" cy="68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1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77B623-71B6-DA32-942F-B1963C96B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38D2C6-523F-3B2C-1A2B-E7E0D817F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1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9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E741F3-E179-8F07-EE4C-9B6BE2D75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75670B-E45F-3A4B-C8EF-32E6D544D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" y="0"/>
            <a:ext cx="12191904" cy="68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5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B2644-1619-F44A-8A65-B924EF623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D81EE-B5CC-679A-DA7C-46E5F3284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" y="0"/>
            <a:ext cx="12191904" cy="68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5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007D79-BD3E-6BC8-5860-D96EE5B4A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8CA23-4567-6032-7582-1200597CF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" y="0"/>
            <a:ext cx="12191902" cy="68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7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28D3-35D9-982A-44E9-E0ED4F014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AD42BF-B7E2-D89F-CD70-93574AD99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" y="0"/>
            <a:ext cx="12191902" cy="68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3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623EE-F741-98C6-1432-7D419CA59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F1515-62BF-D244-6EE8-3EB263647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" y="0"/>
            <a:ext cx="12191901" cy="68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3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496EA-D6E8-5E9B-E800-FADDCDD09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D6F937-5B6F-EE0B-FB3D-572B30A09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" y="0"/>
            <a:ext cx="12191901" cy="68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1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B695B3-9560-6068-DE9C-58A44B8BC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8C99DA-4D4A-A99E-D791-FA430E0D4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" y="0"/>
            <a:ext cx="12191899" cy="68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2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198460-E656-D976-5339-FEF489610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DC8D4B-B921-7B6A-E5E9-909809E97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" y="0"/>
            <a:ext cx="12191899" cy="68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7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3AFA49-CD45-4C43-4786-B1F967F26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C53EF7-57E7-267F-A69B-2D40EE79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" y="0"/>
            <a:ext cx="12191899" cy="68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8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FB55E7-F4A4-6FE8-8085-3492072B9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9F2FDA-8D5F-8F07-057F-C32F69B72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" y="0"/>
            <a:ext cx="12191899" cy="68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5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2D3198-B8D2-DA92-0101-2BA7696DE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3EA036-6226-7CD1-ACB6-0EC096EB5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1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8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F971F0-41D2-F330-1EC5-0690CDAE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594A24-0439-F77E-F9E9-CDB9DA2C9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" y="0"/>
            <a:ext cx="12191897" cy="68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6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B27042-C6AA-95D2-49EF-825E43652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3961B-2CD0-65FC-9DAD-0C31B1992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" y="0"/>
            <a:ext cx="12191897" cy="685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209AAB-F08E-54AD-97A7-227B9C001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0F6EC0-1930-01F0-58A2-2B908C19A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" y="0"/>
            <a:ext cx="12191895" cy="685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049388-D4C2-0C97-AF72-F601FE385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6286BE-74CF-2917-D55F-DAD2F744E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" y="0"/>
            <a:ext cx="12191895" cy="68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0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649FDF-9BDD-96CC-CE85-DBAABDA17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0D83BF-ADD3-8437-0D96-4CB7FB1F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" y="0"/>
            <a:ext cx="12191893" cy="68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5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0BFFF8-F62A-DD84-A146-0BB70415F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77D918-55B5-987A-21BA-ABE5817F3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" y="0"/>
            <a:ext cx="12191893" cy="68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C8626C-D7A7-930B-3C2F-93C82D499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6134DD-70EB-6928-C949-6017FF9CF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" y="0"/>
            <a:ext cx="12191892" cy="68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0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1A203-8AB9-AF14-E51C-9477C48C6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8E832F-1658-9FC7-FC4B-2D8E8CE5A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" y="0"/>
            <a:ext cx="12191892" cy="68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3C95A-1C17-1AEE-8ADD-2B3D03114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5764C-5DA9-47AE-68C8-53B626FD5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" y="0"/>
            <a:ext cx="12191890" cy="68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2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ED94F8-7EA9-70E0-F47D-ABDDF1A38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6CC755-3403-03BE-7718-B6E172E95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" y="0"/>
            <a:ext cx="12191890" cy="68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9D8BF-6FD3-8C1E-BE9B-52931447B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E976A9-F4FA-5566-4362-01EF8F773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19198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1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FF062-F95F-7620-480C-502F5C839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EB570E-885C-34C6-8FC4-EA822CE85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" y="0"/>
            <a:ext cx="12191888" cy="68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7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A59E1C-EDAB-FD4F-D6C6-63055E7E7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10EE6C-11FC-67E0-B695-267ED0457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" y="0"/>
            <a:ext cx="12191888" cy="68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3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3190FE-79EB-8EEF-C186-789917FB4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1EDCDD-59D5-E873-18C3-34E5F1FE2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" y="0"/>
            <a:ext cx="12191886" cy="68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8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AC85A-1836-2731-E577-A09648116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36E1EB-C8A5-B91D-6B43-374BD40B6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" y="0"/>
            <a:ext cx="12191886" cy="685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6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10FC4-11EC-7589-66ED-7AF36F282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A0229-7393-FD2C-EB2F-3D4858B7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" y="0"/>
            <a:ext cx="12191885" cy="685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0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C4B76A-9729-91AA-9CCE-9422A9E61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B2F63E-887D-8BF1-885E-1418231C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" y="0"/>
            <a:ext cx="12191885" cy="68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0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98F36-14D8-4AE0-025F-7D5370C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853016-30DA-2B76-45A3-5DF95F03A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" y="0"/>
            <a:ext cx="12191883" cy="68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7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73408A-56AC-0C0B-1EB6-424BD1557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01CD6B-9CBB-B24D-A1AB-BD4A42B9E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" y="0"/>
            <a:ext cx="12191883" cy="68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5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8864C5-49C3-8847-CD0E-DC40D401F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8DE25A-D969-0C28-AF93-E6994102A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" y="0"/>
            <a:ext cx="12191881" cy="68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1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489A08-5338-7144-C55D-FD12845C5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D5A383-2054-B47A-DD73-7D0912E65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" y="0"/>
            <a:ext cx="12191881" cy="68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3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AEDFE-84F5-813A-BDBF-C6190060A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DE5FD-E5E6-5560-8250-56CDC4F48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191989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0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3B807-9641-5983-D306-BFA2B2F09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859ED5-D5E0-7A6E-6754-049DE969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" y="0"/>
            <a:ext cx="12191879" cy="68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3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3E788-4427-612B-033A-1C36B94C1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777E7C-F057-1ED9-C87E-AEFCF0863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" y="0"/>
            <a:ext cx="12191879" cy="68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2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98577D-75D2-2D6A-4067-AD64EFBCB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590B3C-15D0-5BA9-BBC2-3175C813C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" y="0"/>
            <a:ext cx="12191877" cy="68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5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F8C0BF-308C-C7CD-EDAD-87BAB1F09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FE6BF7-ACAE-7733-B9D6-02EDB3D9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" y="0"/>
            <a:ext cx="12191877" cy="68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8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2C2CBB-770E-E55B-F184-01B9ED57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F237A8-D77B-0504-8152-795EB1AD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" y="0"/>
            <a:ext cx="12191876" cy="68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9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458B07-5DB7-52AF-7673-4AB2668D2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876BEF-A1CC-E576-E805-93485492C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" y="0"/>
            <a:ext cx="12191876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2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B9C62C-86B9-936A-7FD8-A7E2FA4D8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A3CF96-93AF-13BC-DDB3-F60D2761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" y="0"/>
            <a:ext cx="12191874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0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ACEEB2-4F1E-B80C-CA69-480B0F0BB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E54862-8669-8634-3CD1-0AFE29678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" y="0"/>
            <a:ext cx="12191874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1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C64452-EC34-6004-4D9F-E8FFA8FE0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BE4D31-DCEB-EADA-8D11-3D37C85FF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" y="0"/>
            <a:ext cx="12191872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6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0F0EC4-5A08-6A4C-F11A-EFCAD012A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370A70-C7BA-EE84-97BA-2422E9CF7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" y="0"/>
            <a:ext cx="12191872" cy="68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0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7011E7-CEEE-C71A-061A-716B72DE2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ECBD9-DF41-2AA6-CCFB-5824FDA68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191988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8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49E33E-D3F6-70B9-6586-D04B322BB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218750-4380-C0B0-3277-3192FB6A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" y="0"/>
            <a:ext cx="12191870" cy="68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12453-F3C8-DDFA-62EE-3DDAA3710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B0F466-041B-D42D-3EE4-83055FD51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" y="0"/>
            <a:ext cx="12191870" cy="68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4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A89B2E-DFBD-40B3-22C9-A9325C9FE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2205D-88C1-118E-FD07-8BB440845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" y="0"/>
            <a:ext cx="12191869" cy="68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2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14D9E5-99B5-431A-F14C-D653FB082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FFAFF7-891B-B096-C3E8-CFD444455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" y="0"/>
            <a:ext cx="12191869" cy="68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5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D9881F-8684-D4DE-E014-E1B27B8A6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BE1A75-A20A-E154-6D01-A95323D75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" y="0"/>
            <a:ext cx="12191867" cy="68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9EB112-C84D-A510-0333-907799714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42B21-796F-31D9-BA98-9B05F3AD6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" y="0"/>
            <a:ext cx="12191867" cy="68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9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938C11-6E83-A5E0-827E-BDD612E2F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CAB658-A806-6FDF-75F2-B20487386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" y="0"/>
            <a:ext cx="12191865" cy="68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1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BC485-D7D0-D99B-E1EF-9B3C4A82D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46AC38-0A4B-8DDF-2849-1E845B6D8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" y="0"/>
            <a:ext cx="12191865" cy="68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7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99AA88-B8C7-C7A3-40E8-918BCC549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2E129A-7028-D6BB-672C-CCC7E611A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" y="0"/>
            <a:ext cx="12191863" cy="68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4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93CAF7-4A37-16B0-9BBF-9338963D4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79DFA4-3EFC-70B9-7985-D66A6862B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" y="0"/>
            <a:ext cx="12191863" cy="68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8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2C7231-E769-B864-EF96-628AEBE39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026AFA-B845-8285-5EA6-BB3DEF443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191988" cy="6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2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8E138-E7CD-4622-016C-C2F011B6F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4C23D-39FE-32DB-6398-099D75834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" y="0"/>
            <a:ext cx="12191861" cy="68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3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EFADAC-CC57-E2B1-6A75-56C75B8E6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2968E2-5B35-0CC4-299F-E3B4627DC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" y="0"/>
            <a:ext cx="12191861" cy="685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7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A78137-E877-1E77-EEE6-1FE518CAB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0100A-4BF9-9345-BF71-91D892C24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" y="0"/>
            <a:ext cx="12191860" cy="685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9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AC375-2BD2-AF45-9937-F4E757592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EEC9DD-CB13-152A-4AC3-708692AE7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" y="0"/>
            <a:ext cx="1219186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5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00B407-512C-10CA-BC6E-34BF30FE5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32D457-AE60-760E-AAB4-CC6807A57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" y="0"/>
            <a:ext cx="12191858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8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0C71DF-BB2D-80A2-1A51-B84FBC69F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E3E1BD-7B20-7655-DC5F-E52AC3802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" y="0"/>
            <a:ext cx="12191858" cy="68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0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078B0-797D-1B2C-5553-751728D91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041404-6A63-9716-D522-F64A26931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" y="0"/>
            <a:ext cx="12191856" cy="68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E6AA2-C9CD-3AAD-C034-C7FC11FB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4B1BBC-1511-1C2F-F576-91495158E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" y="0"/>
            <a:ext cx="12191856" cy="68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9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774148-94F8-05D6-7BC5-313519897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AEE55B-F7A7-3135-02DD-2AAE15568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" y="0"/>
            <a:ext cx="12191854" cy="68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4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2B3EB-8C9A-8BF4-2DC7-433D562A1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AB178A-2AD6-171B-F186-FC4A23A8C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" y="0"/>
            <a:ext cx="12191854" cy="68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2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068117-0D12-E294-261C-54F4AE103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DE39E2-074A-0847-7988-3D185936D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0"/>
            <a:ext cx="12191986" cy="6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4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33423C-3B67-8997-2C36-0B9BD29A2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FAE5F6-F7D6-7D0F-4448-E2A082A8E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" y="0"/>
            <a:ext cx="12191853" cy="68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6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9E5EAF-72A8-347F-FCFF-7EDEBC4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E7BDD1-8725-9425-E563-A41F384BE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" y="0"/>
            <a:ext cx="12191853" cy="68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6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689F86-8B9E-75F2-ABCD-AD1E3BAAB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F965C-770F-BA61-0E5F-3A71ABD70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" y="0"/>
            <a:ext cx="12191851" cy="68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8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B293B1-106C-3F5E-44F7-13C29D0B8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E1360-C473-034F-72C0-C025B22A1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" y="0"/>
            <a:ext cx="12191851" cy="68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2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469714-F730-201A-68D0-D1655141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3333DA-8260-50B6-2AF5-2320E5335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" y="0"/>
            <a:ext cx="12191849" cy="68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F16AEB-D990-D88E-6604-7DECFDFA4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847CD-EE3D-D0C5-7C1B-EC6FA8F9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" y="0"/>
            <a:ext cx="12191849" cy="68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9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9FAC14-C318-7C1F-3AC2-954677466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B42C2A-BEA7-0958-F388-45AC0F96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" y="0"/>
            <a:ext cx="12191847" cy="68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2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0C91B-69E2-3046-3566-2302ED774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6AE645-DD50-14A2-30DE-140BCE53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" y="0"/>
            <a:ext cx="12191847" cy="68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4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30DE90-3AF4-B16A-53AA-E2A9383C0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635DC1-9405-59A2-2E6F-62701BD6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" y="0"/>
            <a:ext cx="12191845" cy="68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935FC-B6C7-FE86-9114-350D2AA11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397B0D-00B1-C6A9-E571-4412AF3D4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" y="0"/>
            <a:ext cx="12191845" cy="68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3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4790AC-ACFB-FBB9-CB5A-D51F55ED4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4C4D75-FC35-7C51-138F-0A8860829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0"/>
            <a:ext cx="12191986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9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C55018-498F-111B-D5E6-1FF478632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E55C2D-DC81-2404-7BFF-33FA1BD0C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" y="0"/>
            <a:ext cx="12191844" cy="68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4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0DAED8-7291-1DEC-146E-F25B54155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AB484-65FA-BAC0-FCCE-99E9FE98E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" y="0"/>
            <a:ext cx="12191844" cy="685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4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8B920F-EA36-8CD6-CD0D-EEDDBC92C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83971-4DF5-1F73-9410-72683FA23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" y="0"/>
            <a:ext cx="12191842" cy="685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8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48B65-CD72-980E-88BF-FC276D1F5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58F25A-3AE1-97C9-C0DC-5D9F0BBE1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" y="0"/>
            <a:ext cx="12191842" cy="685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5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6EDA90-3B43-6F94-4615-6480A01F9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68B99-AAAA-2A1C-A9F1-9D0161287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" y="0"/>
            <a:ext cx="12191840" cy="685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8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C7FFE-0CCF-2393-6199-5B7C93A1E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7C9ED-F6CF-7B3C-D463-A3D6907F3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" y="0"/>
            <a:ext cx="12191840" cy="68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2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C1C55C-6DE5-D144-AD49-1AF39627F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CB9E90-3855-CA15-975C-B701DE933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" y="0"/>
            <a:ext cx="12191838" cy="68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8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4521C-C61A-2AA7-CA44-B37167BDA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BCEC60-38D4-82B1-080C-042586D6B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" y="0"/>
            <a:ext cx="12191838" cy="68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6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41C5E5-1E59-CD51-D481-43F3C56E4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99D5EA-BEDB-D76A-588F-D69A1E73D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" y="0"/>
            <a:ext cx="12191837" cy="68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0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F3D21B-BE8D-35C7-64DC-C3DC6D7C3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039BE1-0C58-953C-C560-FC81008E1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" y="0"/>
            <a:ext cx="12191837" cy="68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1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522CD8-B7A9-F8F4-0B8E-A417091E8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9AB23F-1F63-29EB-6FD3-3BDDE3F3E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84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7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D4B3D0-C3D3-ACD2-2F0E-F657313AE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7F1FD4-2BB2-9ACD-F07B-6ECE120C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1B271-C5D5-0076-8BD9-153E57DAA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4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BD5093-1526-6C1E-487F-2C4A67575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2CEC18-C86F-B1E4-7B2E-9A5754B65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" y="0"/>
            <a:ext cx="1219198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E773F-F2A3-9551-66F8-B9CAC3BC9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CFAE70-4CBD-9D27-D5F7-454CF1D5A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" y="0"/>
            <a:ext cx="12191982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9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98EEDC-27D6-43F9-90F8-DEC6C4F90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F69D57-3573-7E63-FE97-B63168E47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" y="0"/>
            <a:ext cx="12191981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2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FC54DD-4143-E466-5DC4-9207A30F4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EC38D7-EF6C-2C74-B436-3885DBC44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" y="0"/>
            <a:ext cx="12191981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5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345EC5-56AA-179E-6DDB-41EF9F224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D945A-D622-23DB-5D6D-79E0C05C6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12191979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52360-E23D-7E3B-D07A-EE614D792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A4CB7C-2436-5D86-B3D9-964929C56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12191979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ECAD0-7C5D-F0E7-9058-2F5B79E1E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38BE78-C17F-2644-7D20-8CACD2DE3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" y="0"/>
            <a:ext cx="12191977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5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8A95-FEEA-C6DD-F1D8-D71346AC3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003E9-D4F2-EC45-32FC-60A93029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" y="0"/>
            <a:ext cx="12191977" cy="68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8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79F287-5F03-CEED-8CEB-D373E939C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4D38D-E8CE-7250-C742-4A7B205CD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0"/>
            <a:ext cx="12191975" cy="68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EDB7EA-794E-3513-5B0F-211E55247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C1B4E3-7A2A-5021-A0D6-437727F81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08470D-4F81-97C2-EF6B-2C3A5DBA2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4201FF-F3B3-F463-D5AF-B7983E462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0"/>
            <a:ext cx="12191975" cy="68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2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7C8883-ED5F-8142-DB0D-9E30226F4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E4E68-2D6D-FE35-BD80-2FA681100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0"/>
            <a:ext cx="12191973" cy="68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4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72D4C-6965-F146-ABA8-14CB3B39B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064530-3C6C-AC4B-D983-1D5289412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0"/>
            <a:ext cx="12191973" cy="68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7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578F3-9DB6-4225-67A7-FCF12C34A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80ED1E-A90C-1DDB-1692-87009B2CF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0"/>
            <a:ext cx="12191972" cy="68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1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D225A0-D476-2518-DA73-E3EA3CBD9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57097F-92B1-45A4-D7D4-EC4F8D86A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0"/>
            <a:ext cx="12191972" cy="68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8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1C054-2ACE-C8BB-3721-5983D879E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A874B5-5792-D449-1095-12AE195F0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" y="0"/>
            <a:ext cx="12191970" cy="68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6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B8FDE4-90A3-C54C-F1BC-B25A37B71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BB412E-8116-3D34-69B9-E3EC3FD14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" y="0"/>
            <a:ext cx="12191970" cy="68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4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A23236-F83A-B41C-F524-9757A8E13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FDB177-3127-8BEE-39FE-D19246DDF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" y="0"/>
            <a:ext cx="12191968" cy="68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2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2D550-3A47-5FA2-39A0-709F90C2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E47C62-D375-BE46-F774-EDB172D3A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" y="0"/>
            <a:ext cx="12191968" cy="68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2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0CE54-43B6-37A5-955B-5D736E7C4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918F7E-2AD5-1DFC-D70C-EEEECA32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" y="0"/>
            <a:ext cx="12191966" cy="68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9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B99D12-2418-BF84-AE8B-D320E366C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33EE27-C314-4D35-E51E-19C467474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9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02CD29-36CF-4357-9358-D5E6834AB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BC840F-CCB8-1297-5102-0201300B8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" y="0"/>
            <a:ext cx="12191966" cy="68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3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E2BBF2-8ED2-4581-CE51-9DA44DE8A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5B127-51F4-495F-3C82-9F59EB6F7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" y="0"/>
            <a:ext cx="12191965" cy="68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8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2034A-AE6B-8007-99B4-D19756430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9FA0D4-FFCB-F381-0D58-FA25E090F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" y="0"/>
            <a:ext cx="12191965" cy="68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9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9ED057-F2B1-FA52-D7FC-C867620BB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72226B-19CC-0204-E165-141BE382F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0"/>
            <a:ext cx="12191963" cy="68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2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AC8A6C-3F24-41DA-ECEF-101A33D68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05292-30DC-863B-1F87-E3481D800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0"/>
            <a:ext cx="12191963" cy="68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35A415-0108-28FE-31D7-C2E2B2F74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06D71C-9D0B-5617-ADBE-120F2E849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0"/>
            <a:ext cx="12191961" cy="68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688608-C03B-6930-48A1-CB40EA37D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5B271C-B22C-8FD6-BD6E-390714AC4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0"/>
            <a:ext cx="12191961" cy="68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1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C3214C-5B75-0B6B-27B9-A53062C07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8A741F-4E6D-7BED-90B1-80677449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0"/>
            <a:ext cx="12191959" cy="68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2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5BDA36-8B3F-0144-7E8D-1C744C9AB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571395-120D-AD6B-CCF8-58268EAAB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0"/>
            <a:ext cx="12191959" cy="68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67DD83-51CE-45CE-7056-669288F22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C483A5-E855-6319-32A5-C5AA50C27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" y="0"/>
            <a:ext cx="12191957" cy="68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8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D74E1-0C90-C9A1-88B8-3013DE76F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C03852-8BD4-D3EC-B8D7-4C0290F2A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83E144-3781-27B1-7A19-2222B706D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321191-7B20-B4DC-6158-32EF9C37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" y="0"/>
            <a:ext cx="12191957" cy="68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9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CFBEE-8ABE-62DA-102E-B1B47E42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3B07D-984A-0491-512C-D1C7E0E22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" y="0"/>
            <a:ext cx="12191956" cy="68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1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E4A688-1094-8FF9-3FD4-9EC84858F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44FBC-2705-87DD-70A2-132231E9C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" y="0"/>
            <a:ext cx="12191956" cy="68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1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0DE02A-C20F-B982-8175-36A83F2ED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0930AA-8C29-A606-F2D6-A86DD8537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54" cy="68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4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F5E18C-D209-9986-AEFF-E3A143017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8402C9-3068-F437-562B-B4FD069E1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54" cy="685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0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DA7D6F-BC8F-3E61-52F2-F34A0D2E5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99F82C-8698-C526-E71A-39672ED15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52" cy="685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2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11E4C8-B28F-FD89-44AD-618E638BA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1F10A0-0C19-1451-1B3C-FBEC80D5F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52" cy="685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5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228022-5F6F-DAEB-FD0B-2D4259121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46123-92BF-C413-FE11-BE2918737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0"/>
            <a:ext cx="12191950" cy="685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2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B9C729-637D-848F-C354-D34725F68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935183-BD49-6E51-B0F9-06F1F0A86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0"/>
            <a:ext cx="12191950" cy="68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3287D9-2F37-4538-6362-B43547E67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A87A9B-7F0D-DF3E-AC84-F4E0747DF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0"/>
            <a:ext cx="12191949" cy="68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5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BCD2F5-6C68-2773-4532-252F402CF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601998-B879-AB54-F663-5C2ED117C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26E098-F78A-292C-B307-2DEC75387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1D9E1B-719D-B46E-1326-78B9ADDAF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0"/>
            <a:ext cx="12191949" cy="68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8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7190C4-0B08-B169-594A-9FB31755B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3F64E-337C-E50D-A2D2-3AD03DE5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" y="0"/>
            <a:ext cx="12191947" cy="68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9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83084F-E606-EF25-0EFF-CC97DA067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2E2C77-7089-4FD6-BF1B-3DC38D7EC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" y="0"/>
            <a:ext cx="12191947" cy="68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1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3D8A49-70EF-6D6C-7D38-C200819C0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D9553-1142-8E10-E0F8-5FBBC5032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0"/>
            <a:ext cx="12191945" cy="68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3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676E7-9C91-C3E9-167E-CAB00A6DA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4F0D0E-056D-E4E2-4E40-1F839B8D3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" y="0"/>
            <a:ext cx="12191945" cy="68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6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EF92A4-D93B-12E8-5016-76C71A6F9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E197AA-86F7-CC5B-7C0A-60359A23F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" y="0"/>
            <a:ext cx="12191943" cy="68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3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12D4C-B68F-D434-790E-EFD3ADCD4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ADDB76-49F4-D2F9-055F-D40AA8D66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" y="0"/>
            <a:ext cx="12191943" cy="68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390FF-D642-F7B8-F486-EEB7D8397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90604E-3845-B41D-9BCF-0F4A6E06B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" y="0"/>
            <a:ext cx="12191941" cy="68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BB50F3-2222-78BD-BEA0-2CFE51398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493DCD-5824-F172-A969-560E94AC3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" y="0"/>
            <a:ext cx="12191941" cy="68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6BDB18-DC42-3BCF-9234-6D563AE75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E6A85D-D815-0CF7-52E5-412C51610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" y="0"/>
            <a:ext cx="12191940" cy="68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2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092163-88AB-997F-DB3D-5AC56CEB3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0DCE81-EA5E-1332-CC46-4819D5CEF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7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BFDA3E-C366-5ACF-8CC8-09E0B5EA9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9E0E7-27E8-E351-E4BB-1C12542B0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" y="0"/>
            <a:ext cx="12191940" cy="68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1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19EEA4-63ED-F3A9-A444-87FFBD898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8480DF-6A76-BC7D-C89B-B8A33CBB6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" y="0"/>
            <a:ext cx="12191938" cy="68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1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092322-E319-DB50-3AAC-FA9D60472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7F10FA-48B4-388C-DEEB-AE2A6E23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" y="0"/>
            <a:ext cx="12191938" cy="68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2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8BD7D0-B8EE-CB9E-89CF-5E69BBB1E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93D01A-7414-70EC-7CE5-70D637A31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" y="0"/>
            <a:ext cx="12191938" cy="685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535398-84EB-3643-76D1-CAD6C5233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0F4B91-0D5B-4FB2-4A2A-521DBBB14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" y="0"/>
            <a:ext cx="12191936" cy="685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0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021044-FA37-AA0D-B193-1A9740248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1E1833-EA29-66A2-53FC-313612E95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" y="0"/>
            <a:ext cx="12191936" cy="68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4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2D0025-FC45-0F01-6874-99EEB6735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65D968-783F-54D2-F65E-A9610750D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" y="0"/>
            <a:ext cx="12191934" cy="68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1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67FB6-D40B-9E43-29B5-598E4246A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EE511B-0572-2113-AD6C-91A55F559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" y="0"/>
            <a:ext cx="12191934" cy="68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8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213C65-7D33-C33F-AACF-EB38DA4E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6D647F-605D-357A-AE77-CFC10867A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" y="0"/>
            <a:ext cx="12191933" cy="68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6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3D92E-FCFE-BB71-A0A5-4B730B0B7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FDBC12-D30C-CDC3-E900-E5CB9E61A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" y="0"/>
            <a:ext cx="12191933" cy="68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0A6492-27A7-3122-5CED-9DB0C77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BB2980-B60D-28F4-5167-D89BFD234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5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BBEE70-D614-A26C-5B72-82E54C80D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DE481A-3A53-4CF2-59C4-3662D7091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" y="0"/>
            <a:ext cx="12191931" cy="68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7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F73-6A22-87C7-D192-068A9B36E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DC7F95-12C0-F388-762F-7426A0107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" y="0"/>
            <a:ext cx="12191931" cy="68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188E97-914F-39AA-90F5-650D26196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CADEAE-D8FC-6424-0388-4DAAFD6EC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" y="0"/>
            <a:ext cx="12191929" cy="68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2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DBDCB-D00D-C0D5-B78F-D9EB89CE3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C08078-6235-4757-D825-B3DEDE8F5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" y="0"/>
            <a:ext cx="12191929" cy="68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7A1C9C-4E07-DC9C-651D-035712739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FDE41E-49DF-A0F3-C460-0B5083D36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0"/>
            <a:ext cx="12191927" cy="68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2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A867F9-0B73-CD05-B505-A8446DF09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913B64-4EE1-0CFF-AE63-161791511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0"/>
            <a:ext cx="12191927" cy="68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8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C34B5B-6E54-E5A5-DF9E-F71C78B98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6FB26B-A3BB-5C4A-32A2-27B245031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" y="0"/>
            <a:ext cx="12191925" cy="68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2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A9CEAF-2E56-CD54-33B5-50FEA5484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65CF0-528D-DB21-8008-1A4CF1925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" y="0"/>
            <a:ext cx="12191925" cy="685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1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11C45F-AA21-33C7-20FD-404392F4E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F6A33A-A608-8855-262B-882601F32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" y="0"/>
            <a:ext cx="12191924" cy="685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9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0ED99-27F5-686C-F609-ADD0B0572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588498-8011-A400-4C1C-1B2E57BDC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" y="0"/>
            <a:ext cx="12191924" cy="68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0127ED-1DDB-3805-B2AF-EA481C0D9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EDB065-04CA-7321-3312-566C9DAFA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3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2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478ED-E96E-4D75-A14F-91C303B54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2D1033-2555-AA93-76B5-2E8C72372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" y="0"/>
            <a:ext cx="12191922" cy="68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0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B0674E-AC3E-451D-D6DD-617004535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2CCFD-EDB2-174C-64B9-9858FD5D7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" y="0"/>
            <a:ext cx="12191922" cy="68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2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5394C0-C120-F1D9-A859-A16A78C87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AE9C0F-136D-71E9-C5EC-FC0C2435C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" y="0"/>
            <a:ext cx="12191920" cy="68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4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9C16B5-8C16-E6A4-0B4A-A2690E7A5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9C4490-11B8-A494-459C-3C925435A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" y="0"/>
            <a:ext cx="12191920" cy="685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3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835C9-6A94-F07C-28E3-6E06D9D25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2C1DAA-E2EC-4996-03C9-44CC03CDD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" y="0"/>
            <a:ext cx="12191918" cy="685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0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85AE7F-022A-8081-3AAE-B91A883F4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3578D8-F6E6-8E7C-7DF6-8636963DE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" y="0"/>
            <a:ext cx="12191918" cy="68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0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1A65BA-91A1-2B10-4032-8B95EBCEC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07FE07-E2DF-01D4-4B6C-5BB119658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" y="0"/>
            <a:ext cx="12191917" cy="68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2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A12E24-EAA4-519C-D8AD-BFB72C424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FC54DA-40D2-7DF0-33EF-4255F451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" y="0"/>
            <a:ext cx="12191917" cy="68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3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9BAADD-74D3-2CA9-A4BB-43A1AE197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9882C8-28C1-DC25-79F0-8A6746B0E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" y="0"/>
            <a:ext cx="12191915" cy="68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1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3D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D22CEB-FDFC-E36F-5C34-7E9A20A0C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EFE7F2-C47B-3C9D-A68B-FF67E8933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" y="0"/>
            <a:ext cx="12191915" cy="68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1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0</Words>
  <Application>Microsoft Office PowerPoint</Application>
  <PresentationFormat>Widescreen</PresentationFormat>
  <Paragraphs>0</Paragraphs>
  <Slides>189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189</vt:i4>
      </vt:variant>
    </vt:vector>
  </HeadingPairs>
  <TitlesOfParts>
    <vt:vector size="19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AOFIM admin</dc:creator>
  <cp:lastModifiedBy>AOFIM admin</cp:lastModifiedBy>
  <cp:revision>16</cp:revision>
  <dcterms:created xsi:type="dcterms:W3CDTF">2023-12-28T00:21:08Z</dcterms:created>
  <dcterms:modified xsi:type="dcterms:W3CDTF">2025-08-25T01:13:36Z</dcterms:modified>
</cp:coreProperties>
</file>